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1038" r:id="rId2"/>
    <p:sldId id="2260" r:id="rId3"/>
    <p:sldId id="2261" r:id="rId4"/>
    <p:sldId id="2364" r:id="rId5"/>
    <p:sldId id="2363" r:id="rId6"/>
    <p:sldId id="2353" r:id="rId7"/>
    <p:sldId id="2354" r:id="rId8"/>
    <p:sldId id="2355" r:id="rId9"/>
    <p:sldId id="2356" r:id="rId10"/>
    <p:sldId id="2357" r:id="rId11"/>
    <p:sldId id="2358" r:id="rId12"/>
    <p:sldId id="2359" r:id="rId13"/>
    <p:sldId id="2360" r:id="rId14"/>
    <p:sldId id="2361" r:id="rId15"/>
    <p:sldId id="2362" r:id="rId16"/>
    <p:sldId id="2296" r:id="rId17"/>
    <p:sldId id="2345" r:id="rId18"/>
    <p:sldId id="2331" r:id="rId19"/>
    <p:sldId id="2278" r:id="rId20"/>
    <p:sldId id="2285" r:id="rId21"/>
    <p:sldId id="2268" r:id="rId22"/>
    <p:sldId id="2349" r:id="rId23"/>
    <p:sldId id="2344" r:id="rId24"/>
    <p:sldId id="2339" r:id="rId25"/>
    <p:sldId id="2336" r:id="rId26"/>
    <p:sldId id="2334" r:id="rId27"/>
    <p:sldId id="2284" r:id="rId28"/>
    <p:sldId id="2338" r:id="rId29"/>
    <p:sldId id="2230" r:id="rId30"/>
    <p:sldId id="294" r:id="rId31"/>
    <p:sldId id="223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EF5C30"/>
    <a:srgbClr val="869D99"/>
    <a:srgbClr val="3E5467"/>
    <a:srgbClr val="DB5461"/>
    <a:srgbClr val="686963"/>
    <a:srgbClr val="EE5D30"/>
    <a:srgbClr val="00EDFF"/>
    <a:srgbClr val="FF7DFF"/>
    <a:srgbClr val="BD5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636BB7-1B18-4F76-ACB1-92B1D1D739CF}" v="2" dt="2024-06-26T01:36:33.718"/>
    <p1510:client id="{E2EB25BD-E885-4B5B-B657-3146B2CB32EC}" v="22" dt="2024-06-25T03:34:21.6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59" autoAdjust="0"/>
    <p:restoredTop sz="55393" autoAdjust="0"/>
  </p:normalViewPr>
  <p:slideViewPr>
    <p:cSldViewPr snapToGrid="0">
      <p:cViewPr varScale="1">
        <p:scale>
          <a:sx n="86" d="100"/>
          <a:sy n="86" d="100"/>
        </p:scale>
        <p:origin x="702" y="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219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grei Tan" userId="93147bfc-c267-47b3-a077-6d835c1bf5eb" providerId="ADAL" clId="{AD636BB7-1B18-4F76-ACB1-92B1D1D739CF}"/>
    <pc:docChg chg="undo custSel delSld modSld">
      <pc:chgData name="Tingrei Tan" userId="93147bfc-c267-47b3-a077-6d835c1bf5eb" providerId="ADAL" clId="{AD636BB7-1B18-4F76-ACB1-92B1D1D739CF}" dt="2024-06-26T01:37:49.034" v="78" actId="20577"/>
      <pc:docMkLst>
        <pc:docMk/>
      </pc:docMkLst>
      <pc:sldChg chg="del">
        <pc:chgData name="Tingrei Tan" userId="93147bfc-c267-47b3-a077-6d835c1bf5eb" providerId="ADAL" clId="{AD636BB7-1B18-4F76-ACB1-92B1D1D739CF}" dt="2024-06-25T03:36:49.237" v="19" actId="47"/>
        <pc:sldMkLst>
          <pc:docMk/>
          <pc:sldMk cId="3097420134" sldId="399"/>
        </pc:sldMkLst>
      </pc:sldChg>
      <pc:sldChg chg="modNotesTx">
        <pc:chgData name="Tingrei Tan" userId="93147bfc-c267-47b3-a077-6d835c1bf5eb" providerId="ADAL" clId="{AD636BB7-1B18-4F76-ACB1-92B1D1D739CF}" dt="2024-06-25T03:35:36.109" v="0" actId="6549"/>
        <pc:sldMkLst>
          <pc:docMk/>
          <pc:sldMk cId="3656231510" sldId="1038"/>
        </pc:sldMkLst>
      </pc:sldChg>
      <pc:sldChg chg="del">
        <pc:chgData name="Tingrei Tan" userId="93147bfc-c267-47b3-a077-6d835c1bf5eb" providerId="ADAL" clId="{AD636BB7-1B18-4F76-ACB1-92B1D1D739CF}" dt="2024-06-25T03:37:29.201" v="27" actId="47"/>
        <pc:sldMkLst>
          <pc:docMk/>
          <pc:sldMk cId="2774804261" sldId="2229"/>
        </pc:sldMkLst>
      </pc:sldChg>
      <pc:sldChg chg="addSp modSp mod">
        <pc:chgData name="Tingrei Tan" userId="93147bfc-c267-47b3-a077-6d835c1bf5eb" providerId="ADAL" clId="{AD636BB7-1B18-4F76-ACB1-92B1D1D739CF}" dt="2024-06-25T03:37:27.273" v="26" actId="1076"/>
        <pc:sldMkLst>
          <pc:docMk/>
          <pc:sldMk cId="3497825872" sldId="2231"/>
        </pc:sldMkLst>
        <pc:picChg chg="add mod">
          <ac:chgData name="Tingrei Tan" userId="93147bfc-c267-47b3-a077-6d835c1bf5eb" providerId="ADAL" clId="{AD636BB7-1B18-4F76-ACB1-92B1D1D739CF}" dt="2024-06-25T03:37:27.273" v="26" actId="1076"/>
          <ac:picMkLst>
            <pc:docMk/>
            <pc:sldMk cId="3497825872" sldId="2231"/>
            <ac:picMk id="2" creationId="{24E55822-55D0-DF98-3EA2-7A6846196F8A}"/>
          </ac:picMkLst>
        </pc:picChg>
        <pc:picChg chg="mod">
          <ac:chgData name="Tingrei Tan" userId="93147bfc-c267-47b3-a077-6d835c1bf5eb" providerId="ADAL" clId="{AD636BB7-1B18-4F76-ACB1-92B1D1D739CF}" dt="2024-06-25T03:37:24.475" v="24" actId="1076"/>
          <ac:picMkLst>
            <pc:docMk/>
            <pc:sldMk cId="3497825872" sldId="2231"/>
            <ac:picMk id="6" creationId="{DC72C1B9-BE90-B449-8E1C-5EAA29CCF043}"/>
          </ac:picMkLst>
        </pc:picChg>
      </pc:sldChg>
      <pc:sldChg chg="del">
        <pc:chgData name="Tingrei Tan" userId="93147bfc-c267-47b3-a077-6d835c1bf5eb" providerId="ADAL" clId="{AD636BB7-1B18-4F76-ACB1-92B1D1D739CF}" dt="2024-06-25T03:36:51.952" v="20" actId="47"/>
        <pc:sldMkLst>
          <pc:docMk/>
          <pc:sldMk cId="3400788246" sldId="2234"/>
        </pc:sldMkLst>
      </pc:sldChg>
      <pc:sldChg chg="del">
        <pc:chgData name="Tingrei Tan" userId="93147bfc-c267-47b3-a077-6d835c1bf5eb" providerId="ADAL" clId="{AD636BB7-1B18-4F76-ACB1-92B1D1D739CF}" dt="2024-06-25T03:36:57.746" v="22" actId="47"/>
        <pc:sldMkLst>
          <pc:docMk/>
          <pc:sldMk cId="4116067942" sldId="2237"/>
        </pc:sldMkLst>
      </pc:sldChg>
      <pc:sldChg chg="del">
        <pc:chgData name="Tingrei Tan" userId="93147bfc-c267-47b3-a077-6d835c1bf5eb" providerId="ADAL" clId="{AD636BB7-1B18-4F76-ACB1-92B1D1D739CF}" dt="2024-06-25T03:37:16.781" v="23" actId="47"/>
        <pc:sldMkLst>
          <pc:docMk/>
          <pc:sldMk cId="2820316627" sldId="2241"/>
        </pc:sldMkLst>
      </pc:sldChg>
      <pc:sldChg chg="del">
        <pc:chgData name="Tingrei Tan" userId="93147bfc-c267-47b3-a077-6d835c1bf5eb" providerId="ADAL" clId="{AD636BB7-1B18-4F76-ACB1-92B1D1D739CF}" dt="2024-06-25T03:36:51.952" v="20" actId="47"/>
        <pc:sldMkLst>
          <pc:docMk/>
          <pc:sldMk cId="1975119660" sldId="2242"/>
        </pc:sldMkLst>
      </pc:sldChg>
      <pc:sldChg chg="addSp delSp modSp mod modNotesTx">
        <pc:chgData name="Tingrei Tan" userId="93147bfc-c267-47b3-a077-6d835c1bf5eb" providerId="ADAL" clId="{AD636BB7-1B18-4F76-ACB1-92B1D1D739CF}" dt="2024-06-26T01:36:33.718" v="29"/>
        <pc:sldMkLst>
          <pc:docMk/>
          <pc:sldMk cId="1091886969" sldId="2260"/>
        </pc:sldMkLst>
        <pc:picChg chg="del">
          <ac:chgData name="Tingrei Tan" userId="93147bfc-c267-47b3-a077-6d835c1bf5eb" providerId="ADAL" clId="{AD636BB7-1B18-4F76-ACB1-92B1D1D739CF}" dt="2024-06-26T01:36:33.390" v="28" actId="478"/>
          <ac:picMkLst>
            <pc:docMk/>
            <pc:sldMk cId="1091886969" sldId="2260"/>
            <ac:picMk id="2" creationId="{A36B598A-DE6D-2624-D679-FB8AECB8C1C4}"/>
          </ac:picMkLst>
        </pc:picChg>
        <pc:picChg chg="del">
          <ac:chgData name="Tingrei Tan" userId="93147bfc-c267-47b3-a077-6d835c1bf5eb" providerId="ADAL" clId="{AD636BB7-1B18-4F76-ACB1-92B1D1D739CF}" dt="2024-06-26T01:36:33.390" v="28" actId="478"/>
          <ac:picMkLst>
            <pc:docMk/>
            <pc:sldMk cId="1091886969" sldId="2260"/>
            <ac:picMk id="3" creationId="{0762CE7D-F74B-4CD3-A94B-F119E5068B87}"/>
          </ac:picMkLst>
        </pc:picChg>
        <pc:picChg chg="del">
          <ac:chgData name="Tingrei Tan" userId="93147bfc-c267-47b3-a077-6d835c1bf5eb" providerId="ADAL" clId="{AD636BB7-1B18-4F76-ACB1-92B1D1D739CF}" dt="2024-06-26T01:36:33.390" v="28" actId="478"/>
          <ac:picMkLst>
            <pc:docMk/>
            <pc:sldMk cId="1091886969" sldId="2260"/>
            <ac:picMk id="6" creationId="{136DFEB1-A6A7-4D3C-A701-F848B5AB9DDE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7" creationId="{DC009434-B35D-B988-9F6C-45FEAD629540}"/>
          </ac:picMkLst>
        </pc:picChg>
        <pc:picChg chg="del">
          <ac:chgData name="Tingrei Tan" userId="93147bfc-c267-47b3-a077-6d835c1bf5eb" providerId="ADAL" clId="{AD636BB7-1B18-4F76-ACB1-92B1D1D739CF}" dt="2024-06-26T01:36:33.390" v="28" actId="478"/>
          <ac:picMkLst>
            <pc:docMk/>
            <pc:sldMk cId="1091886969" sldId="2260"/>
            <ac:picMk id="8" creationId="{C1FF56FC-68AF-4D42-80AF-E8BF1FD23AF5}"/>
          </ac:picMkLst>
        </pc:picChg>
        <pc:picChg chg="del">
          <ac:chgData name="Tingrei Tan" userId="93147bfc-c267-47b3-a077-6d835c1bf5eb" providerId="ADAL" clId="{AD636BB7-1B18-4F76-ACB1-92B1D1D739CF}" dt="2024-06-26T01:36:33.390" v="28" actId="478"/>
          <ac:picMkLst>
            <pc:docMk/>
            <pc:sldMk cId="1091886969" sldId="2260"/>
            <ac:picMk id="9" creationId="{3CF3866C-5E71-9DAD-7CDE-3515D98C09E9}"/>
          </ac:picMkLst>
        </pc:picChg>
        <pc:picChg chg="del">
          <ac:chgData name="Tingrei Tan" userId="93147bfc-c267-47b3-a077-6d835c1bf5eb" providerId="ADAL" clId="{AD636BB7-1B18-4F76-ACB1-92B1D1D739CF}" dt="2024-06-26T01:36:33.390" v="28" actId="478"/>
          <ac:picMkLst>
            <pc:docMk/>
            <pc:sldMk cId="1091886969" sldId="2260"/>
            <ac:picMk id="10" creationId="{60CE6291-3C1D-450B-99B1-928D1889ADEA}"/>
          </ac:picMkLst>
        </pc:picChg>
        <pc:picChg chg="del">
          <ac:chgData name="Tingrei Tan" userId="93147bfc-c267-47b3-a077-6d835c1bf5eb" providerId="ADAL" clId="{AD636BB7-1B18-4F76-ACB1-92B1D1D739CF}" dt="2024-06-26T01:36:33.390" v="28" actId="478"/>
          <ac:picMkLst>
            <pc:docMk/>
            <pc:sldMk cId="1091886969" sldId="2260"/>
            <ac:picMk id="11" creationId="{AAD6544F-585E-714C-AAE8-F46CBE39FB28}"/>
          </ac:picMkLst>
        </pc:picChg>
        <pc:picChg chg="del">
          <ac:chgData name="Tingrei Tan" userId="93147bfc-c267-47b3-a077-6d835c1bf5eb" providerId="ADAL" clId="{AD636BB7-1B18-4F76-ACB1-92B1D1D739CF}" dt="2024-06-26T01:36:33.390" v="28" actId="478"/>
          <ac:picMkLst>
            <pc:docMk/>
            <pc:sldMk cId="1091886969" sldId="2260"/>
            <ac:picMk id="12" creationId="{F4E7B6FA-0DA9-E594-0377-27C396853F1E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13" creationId="{D794CE7E-F03F-4B1C-9406-FEEE9345C51C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14" creationId="{1865BC1E-D51B-30D6-EAED-B3B7ED2D5F0A}"/>
          </ac:picMkLst>
        </pc:picChg>
        <pc:picChg chg="del">
          <ac:chgData name="Tingrei Tan" userId="93147bfc-c267-47b3-a077-6d835c1bf5eb" providerId="ADAL" clId="{AD636BB7-1B18-4F76-ACB1-92B1D1D739CF}" dt="2024-06-26T01:36:33.390" v="28" actId="478"/>
          <ac:picMkLst>
            <pc:docMk/>
            <pc:sldMk cId="1091886969" sldId="2260"/>
            <ac:picMk id="15" creationId="{92E19777-B01A-F1A5-5567-4E2559F574E7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16" creationId="{30B0FD08-C42C-93FD-F925-2FD744AE4A23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17" creationId="{5490971D-0719-0078-4E99-18B4EDABC477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18" creationId="{3E588016-0B5F-CDC7-10AE-E05A2805DDC1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21" creationId="{D4C2CD8F-D451-8548-5BD5-6B1AC5983F07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22" creationId="{FE07792C-D168-1334-B6AA-7FA819EA9DC4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23" creationId="{29935584-CE38-73E7-E1B1-D8127FB4DB2E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24" creationId="{F576175F-56B4-1A67-6927-C68167CDDF59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25" creationId="{23C59891-C242-9CB7-D520-F371AB5237B0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26" creationId="{8BE558AE-01B8-B13D-B0FB-ED311822726F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27" creationId="{15685B74-33CD-003F-F565-32F5C8217CD4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28" creationId="{2D698C61-E348-6FB4-5CC5-C903D2E346E9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29" creationId="{D7C628ED-10CB-9C53-38B1-160BCB966A48}"/>
          </ac:picMkLst>
        </pc:picChg>
        <pc:picChg chg="add mod">
          <ac:chgData name="Tingrei Tan" userId="93147bfc-c267-47b3-a077-6d835c1bf5eb" providerId="ADAL" clId="{AD636BB7-1B18-4F76-ACB1-92B1D1D739CF}" dt="2024-06-26T01:36:33.718" v="29"/>
          <ac:picMkLst>
            <pc:docMk/>
            <pc:sldMk cId="1091886969" sldId="2260"/>
            <ac:picMk id="30" creationId="{A16B3521-5949-C601-9419-CB92D9000257}"/>
          </ac:picMkLst>
        </pc:picChg>
        <pc:picChg chg="del">
          <ac:chgData name="Tingrei Tan" userId="93147bfc-c267-47b3-a077-6d835c1bf5eb" providerId="ADAL" clId="{AD636BB7-1B18-4F76-ACB1-92B1D1D739CF}" dt="2024-06-26T01:36:33.390" v="28" actId="478"/>
          <ac:picMkLst>
            <pc:docMk/>
            <pc:sldMk cId="1091886969" sldId="2260"/>
            <ac:picMk id="31" creationId="{69E84A6C-A90F-41E9-8B73-A3B1E1A7E0FB}"/>
          </ac:picMkLst>
        </pc:picChg>
        <pc:picChg chg="del">
          <ac:chgData name="Tingrei Tan" userId="93147bfc-c267-47b3-a077-6d835c1bf5eb" providerId="ADAL" clId="{AD636BB7-1B18-4F76-ACB1-92B1D1D739CF}" dt="2024-06-26T01:36:33.390" v="28" actId="478"/>
          <ac:picMkLst>
            <pc:docMk/>
            <pc:sldMk cId="1091886969" sldId="2260"/>
            <ac:picMk id="32" creationId="{59826A03-9685-4817-BECB-377A49208A3C}"/>
          </ac:picMkLst>
        </pc:picChg>
        <pc:picChg chg="del">
          <ac:chgData name="Tingrei Tan" userId="93147bfc-c267-47b3-a077-6d835c1bf5eb" providerId="ADAL" clId="{AD636BB7-1B18-4F76-ACB1-92B1D1D739CF}" dt="2024-06-26T01:36:33.390" v="28" actId="478"/>
          <ac:picMkLst>
            <pc:docMk/>
            <pc:sldMk cId="1091886969" sldId="2260"/>
            <ac:picMk id="33" creationId="{E7568B47-19EC-4509-8A0A-1ABA1F2F38FB}"/>
          </ac:picMkLst>
        </pc:picChg>
        <pc:picChg chg="del">
          <ac:chgData name="Tingrei Tan" userId="93147bfc-c267-47b3-a077-6d835c1bf5eb" providerId="ADAL" clId="{AD636BB7-1B18-4F76-ACB1-92B1D1D739CF}" dt="2024-06-26T01:36:33.390" v="28" actId="478"/>
          <ac:picMkLst>
            <pc:docMk/>
            <pc:sldMk cId="1091886969" sldId="2260"/>
            <ac:picMk id="37" creationId="{5189C83C-48E8-4194-A338-3B6C564D370E}"/>
          </ac:picMkLst>
        </pc:picChg>
        <pc:picChg chg="del">
          <ac:chgData name="Tingrei Tan" userId="93147bfc-c267-47b3-a077-6d835c1bf5eb" providerId="ADAL" clId="{AD636BB7-1B18-4F76-ACB1-92B1D1D739CF}" dt="2024-06-26T01:36:33.390" v="28" actId="478"/>
          <ac:picMkLst>
            <pc:docMk/>
            <pc:sldMk cId="1091886969" sldId="2260"/>
            <ac:picMk id="39" creationId="{C7F53118-03F0-4E63-B712-43A3D26A9D18}"/>
          </ac:picMkLst>
        </pc:picChg>
      </pc:sldChg>
      <pc:sldChg chg="modNotesTx">
        <pc:chgData name="Tingrei Tan" userId="93147bfc-c267-47b3-a077-6d835c1bf5eb" providerId="ADAL" clId="{AD636BB7-1B18-4F76-ACB1-92B1D1D739CF}" dt="2024-06-25T03:35:50.123" v="2" actId="6549"/>
        <pc:sldMkLst>
          <pc:docMk/>
          <pc:sldMk cId="480280367" sldId="2261"/>
        </pc:sldMkLst>
      </pc:sldChg>
      <pc:sldChg chg="del">
        <pc:chgData name="Tingrei Tan" userId="93147bfc-c267-47b3-a077-6d835c1bf5eb" providerId="ADAL" clId="{AD636BB7-1B18-4F76-ACB1-92B1D1D739CF}" dt="2024-06-25T03:36:46.161" v="18" actId="47"/>
        <pc:sldMkLst>
          <pc:docMk/>
          <pc:sldMk cId="2568051652" sldId="2265"/>
        </pc:sldMkLst>
      </pc:sldChg>
      <pc:sldChg chg="modNotesTx">
        <pc:chgData name="Tingrei Tan" userId="93147bfc-c267-47b3-a077-6d835c1bf5eb" providerId="ADAL" clId="{AD636BB7-1B18-4F76-ACB1-92B1D1D739CF}" dt="2024-06-25T03:36:31.377" v="16" actId="6549"/>
        <pc:sldMkLst>
          <pc:docMk/>
          <pc:sldMk cId="393918892" sldId="2268"/>
        </pc:sldMkLst>
      </pc:sldChg>
      <pc:sldChg chg="modNotesTx">
        <pc:chgData name="Tingrei Tan" userId="93147bfc-c267-47b3-a077-6d835c1bf5eb" providerId="ADAL" clId="{AD636BB7-1B18-4F76-ACB1-92B1D1D739CF}" dt="2024-06-25T03:36:27.142" v="14" actId="6549"/>
        <pc:sldMkLst>
          <pc:docMk/>
          <pc:sldMk cId="1631183324" sldId="2278"/>
        </pc:sldMkLst>
      </pc:sldChg>
      <pc:sldChg chg="modNotesTx">
        <pc:chgData name="Tingrei Tan" userId="93147bfc-c267-47b3-a077-6d835c1bf5eb" providerId="ADAL" clId="{AD636BB7-1B18-4F76-ACB1-92B1D1D739CF}" dt="2024-06-25T03:36:29.086" v="15" actId="6549"/>
        <pc:sldMkLst>
          <pc:docMk/>
          <pc:sldMk cId="2575588055" sldId="2285"/>
        </pc:sldMkLst>
      </pc:sldChg>
      <pc:sldChg chg="modNotesTx">
        <pc:chgData name="Tingrei Tan" userId="93147bfc-c267-47b3-a077-6d835c1bf5eb" providerId="ADAL" clId="{AD636BB7-1B18-4F76-ACB1-92B1D1D739CF}" dt="2024-06-25T03:36:21.985" v="13" actId="6549"/>
        <pc:sldMkLst>
          <pc:docMk/>
          <pc:sldMk cId="1509391236" sldId="2296"/>
        </pc:sldMkLst>
      </pc:sldChg>
      <pc:sldChg chg="del">
        <pc:chgData name="Tingrei Tan" userId="93147bfc-c267-47b3-a077-6d835c1bf5eb" providerId="ADAL" clId="{AD636BB7-1B18-4F76-ACB1-92B1D1D739CF}" dt="2024-06-25T03:36:54.419" v="21" actId="47"/>
        <pc:sldMkLst>
          <pc:docMk/>
          <pc:sldMk cId="3294695207" sldId="2337"/>
        </pc:sldMkLst>
      </pc:sldChg>
      <pc:sldChg chg="del">
        <pc:chgData name="Tingrei Tan" userId="93147bfc-c267-47b3-a077-6d835c1bf5eb" providerId="ADAL" clId="{AD636BB7-1B18-4F76-ACB1-92B1D1D739CF}" dt="2024-06-25T03:36:39.078" v="17" actId="47"/>
        <pc:sldMkLst>
          <pc:docMk/>
          <pc:sldMk cId="1217744975" sldId="2351"/>
        </pc:sldMkLst>
      </pc:sldChg>
      <pc:sldChg chg="del">
        <pc:chgData name="Tingrei Tan" userId="93147bfc-c267-47b3-a077-6d835c1bf5eb" providerId="ADAL" clId="{AD636BB7-1B18-4F76-ACB1-92B1D1D739CF}" dt="2024-06-25T03:36:39.078" v="17" actId="47"/>
        <pc:sldMkLst>
          <pc:docMk/>
          <pc:sldMk cId="821381453" sldId="2352"/>
        </pc:sldMkLst>
      </pc:sldChg>
      <pc:sldChg chg="modNotesTx">
        <pc:chgData name="Tingrei Tan" userId="93147bfc-c267-47b3-a077-6d835c1bf5eb" providerId="ADAL" clId="{AD636BB7-1B18-4F76-ACB1-92B1D1D739CF}" dt="2024-06-25T03:35:57.327" v="5" actId="6549"/>
        <pc:sldMkLst>
          <pc:docMk/>
          <pc:sldMk cId="1618322003" sldId="2353"/>
        </pc:sldMkLst>
      </pc:sldChg>
      <pc:sldChg chg="modNotesTx">
        <pc:chgData name="Tingrei Tan" userId="93147bfc-c267-47b3-a077-6d835c1bf5eb" providerId="ADAL" clId="{AD636BB7-1B18-4F76-ACB1-92B1D1D739CF}" dt="2024-06-25T03:35:59.904" v="6" actId="6549"/>
        <pc:sldMkLst>
          <pc:docMk/>
          <pc:sldMk cId="3610765934" sldId="2354"/>
        </pc:sldMkLst>
      </pc:sldChg>
      <pc:sldChg chg="modNotesTx">
        <pc:chgData name="Tingrei Tan" userId="93147bfc-c267-47b3-a077-6d835c1bf5eb" providerId="ADAL" clId="{AD636BB7-1B18-4F76-ACB1-92B1D1D739CF}" dt="2024-06-25T03:36:02.177" v="7" actId="6549"/>
        <pc:sldMkLst>
          <pc:docMk/>
          <pc:sldMk cId="1836673803" sldId="2355"/>
        </pc:sldMkLst>
      </pc:sldChg>
      <pc:sldChg chg="modSp mod modNotesTx">
        <pc:chgData name="Tingrei Tan" userId="93147bfc-c267-47b3-a077-6d835c1bf5eb" providerId="ADAL" clId="{AD636BB7-1B18-4F76-ACB1-92B1D1D739CF}" dt="2024-06-26T01:37:49.034" v="78" actId="20577"/>
        <pc:sldMkLst>
          <pc:docMk/>
          <pc:sldMk cId="3140120600" sldId="2356"/>
        </pc:sldMkLst>
        <pc:spChg chg="mod">
          <ac:chgData name="Tingrei Tan" userId="93147bfc-c267-47b3-a077-6d835c1bf5eb" providerId="ADAL" clId="{AD636BB7-1B18-4F76-ACB1-92B1D1D739CF}" dt="2024-06-26T01:37:49.034" v="78" actId="20577"/>
          <ac:spMkLst>
            <pc:docMk/>
            <pc:sldMk cId="3140120600" sldId="2356"/>
            <ac:spMk id="2" creationId="{2F0517B4-6DD2-3F86-B56E-6ED67FCEE024}"/>
          </ac:spMkLst>
        </pc:spChg>
        <pc:spChg chg="mod">
          <ac:chgData name="Tingrei Tan" userId="93147bfc-c267-47b3-a077-6d835c1bf5eb" providerId="ADAL" clId="{AD636BB7-1B18-4F76-ACB1-92B1D1D739CF}" dt="2024-06-26T01:37:33.913" v="72" actId="207"/>
          <ac:spMkLst>
            <pc:docMk/>
            <pc:sldMk cId="3140120600" sldId="2356"/>
            <ac:spMk id="47" creationId="{C0DCF01B-5F33-094E-9CE8-B9BF060DDF4B}"/>
          </ac:spMkLst>
        </pc:spChg>
        <pc:spChg chg="mod">
          <ac:chgData name="Tingrei Tan" userId="93147bfc-c267-47b3-a077-6d835c1bf5eb" providerId="ADAL" clId="{AD636BB7-1B18-4F76-ACB1-92B1D1D739CF}" dt="2024-06-26T01:37:42.202" v="74" actId="20577"/>
          <ac:spMkLst>
            <pc:docMk/>
            <pc:sldMk cId="3140120600" sldId="2356"/>
            <ac:spMk id="52" creationId="{2B8983D0-619E-DA41-B558-9223B644FB74}"/>
          </ac:spMkLst>
        </pc:spChg>
        <pc:spChg chg="mod">
          <ac:chgData name="Tingrei Tan" userId="93147bfc-c267-47b3-a077-6d835c1bf5eb" providerId="ADAL" clId="{AD636BB7-1B18-4F76-ACB1-92B1D1D739CF}" dt="2024-06-26T01:37:45.043" v="76" actId="20577"/>
          <ac:spMkLst>
            <pc:docMk/>
            <pc:sldMk cId="3140120600" sldId="2356"/>
            <ac:spMk id="54" creationId="{16653F06-627D-DB49-A558-D7CA9152036D}"/>
          </ac:spMkLst>
        </pc:spChg>
      </pc:sldChg>
      <pc:sldChg chg="modNotesTx">
        <pc:chgData name="Tingrei Tan" userId="93147bfc-c267-47b3-a077-6d835c1bf5eb" providerId="ADAL" clId="{AD636BB7-1B18-4F76-ACB1-92B1D1D739CF}" dt="2024-06-25T03:36:08.662" v="9" actId="6549"/>
        <pc:sldMkLst>
          <pc:docMk/>
          <pc:sldMk cId="45986528" sldId="2357"/>
        </pc:sldMkLst>
      </pc:sldChg>
      <pc:sldChg chg="modNotesTx">
        <pc:chgData name="Tingrei Tan" userId="93147bfc-c267-47b3-a077-6d835c1bf5eb" providerId="ADAL" clId="{AD636BB7-1B18-4F76-ACB1-92B1D1D739CF}" dt="2024-06-25T03:36:11.618" v="10" actId="6549"/>
        <pc:sldMkLst>
          <pc:docMk/>
          <pc:sldMk cId="2556060944" sldId="2358"/>
        </pc:sldMkLst>
      </pc:sldChg>
      <pc:sldChg chg="modNotesTx">
        <pc:chgData name="Tingrei Tan" userId="93147bfc-c267-47b3-a077-6d835c1bf5eb" providerId="ADAL" clId="{AD636BB7-1B18-4F76-ACB1-92B1D1D739CF}" dt="2024-06-25T03:36:14.139" v="11" actId="6549"/>
        <pc:sldMkLst>
          <pc:docMk/>
          <pc:sldMk cId="867156860" sldId="2359"/>
        </pc:sldMkLst>
      </pc:sldChg>
      <pc:sldChg chg="modNotesTx">
        <pc:chgData name="Tingrei Tan" userId="93147bfc-c267-47b3-a077-6d835c1bf5eb" providerId="ADAL" clId="{AD636BB7-1B18-4F76-ACB1-92B1D1D739CF}" dt="2024-06-25T03:36:16.371" v="12" actId="6549"/>
        <pc:sldMkLst>
          <pc:docMk/>
          <pc:sldMk cId="2541883108" sldId="2360"/>
        </pc:sldMkLst>
      </pc:sldChg>
      <pc:sldChg chg="modNotesTx">
        <pc:chgData name="Tingrei Tan" userId="93147bfc-c267-47b3-a077-6d835c1bf5eb" providerId="ADAL" clId="{AD636BB7-1B18-4F76-ACB1-92B1D1D739CF}" dt="2024-06-25T03:35:55.162" v="4" actId="6549"/>
        <pc:sldMkLst>
          <pc:docMk/>
          <pc:sldMk cId="324964033" sldId="2363"/>
        </pc:sldMkLst>
      </pc:sldChg>
      <pc:sldChg chg="modNotesTx">
        <pc:chgData name="Tingrei Tan" userId="93147bfc-c267-47b3-a077-6d835c1bf5eb" providerId="ADAL" clId="{AD636BB7-1B18-4F76-ACB1-92B1D1D739CF}" dt="2024-06-25T03:35:52.573" v="3" actId="6549"/>
        <pc:sldMkLst>
          <pc:docMk/>
          <pc:sldMk cId="2506272313" sldId="2364"/>
        </pc:sldMkLst>
      </pc:sldChg>
    </pc:docChg>
  </pc:docChgLst>
  <pc:docChgLst>
    <pc:chgData name="Tingrei Tan" userId="93147bfc-c267-47b3-a077-6d835c1bf5eb" providerId="ADAL" clId="{E2EB25BD-E885-4B5B-B657-3146B2CB32EC}"/>
    <pc:docChg chg="undo redo custSel addSld delSld modSld sldOrd">
      <pc:chgData name="Tingrei Tan" userId="93147bfc-c267-47b3-a077-6d835c1bf5eb" providerId="ADAL" clId="{E2EB25BD-E885-4B5B-B657-3146B2CB32EC}" dt="2024-06-25T03:34:21.655" v="26829"/>
      <pc:docMkLst>
        <pc:docMk/>
      </pc:docMkLst>
      <pc:sldChg chg="del">
        <pc:chgData name="Tingrei Tan" userId="93147bfc-c267-47b3-a077-6d835c1bf5eb" providerId="ADAL" clId="{E2EB25BD-E885-4B5B-B657-3146B2CB32EC}" dt="2024-06-24T11:53:22.798" v="18090" actId="47"/>
        <pc:sldMkLst>
          <pc:docMk/>
          <pc:sldMk cId="2682394160" sldId="292"/>
        </pc:sldMkLst>
      </pc:sldChg>
      <pc:sldChg chg="ord">
        <pc:chgData name="Tingrei Tan" userId="93147bfc-c267-47b3-a077-6d835c1bf5eb" providerId="ADAL" clId="{E2EB25BD-E885-4B5B-B657-3146B2CB32EC}" dt="2024-06-24T11:52:35.867" v="18087"/>
        <pc:sldMkLst>
          <pc:docMk/>
          <pc:sldMk cId="3097420134" sldId="399"/>
        </pc:sldMkLst>
      </pc:sldChg>
      <pc:sldChg chg="modSp mod modNotesTx">
        <pc:chgData name="Tingrei Tan" userId="93147bfc-c267-47b3-a077-6d835c1bf5eb" providerId="ADAL" clId="{E2EB25BD-E885-4B5B-B657-3146B2CB32EC}" dt="2024-06-25T03:19:36.074" v="25328" actId="1076"/>
        <pc:sldMkLst>
          <pc:docMk/>
          <pc:sldMk cId="3656231510" sldId="1038"/>
        </pc:sldMkLst>
        <pc:spChg chg="mod">
          <ac:chgData name="Tingrei Tan" userId="93147bfc-c267-47b3-a077-6d835c1bf5eb" providerId="ADAL" clId="{E2EB25BD-E885-4B5B-B657-3146B2CB32EC}" dt="2024-06-25T03:19:12.835" v="25322" actId="20577"/>
          <ac:spMkLst>
            <pc:docMk/>
            <pc:sldMk cId="3656231510" sldId="1038"/>
            <ac:spMk id="3" creationId="{93AA7423-51E8-47CE-B073-081C3B0AA658}"/>
          </ac:spMkLst>
        </pc:spChg>
        <pc:spChg chg="mod">
          <ac:chgData name="Tingrei Tan" userId="93147bfc-c267-47b3-a077-6d835c1bf5eb" providerId="ADAL" clId="{E2EB25BD-E885-4B5B-B657-3146B2CB32EC}" dt="2024-06-25T03:19:17.293" v="25323" actId="1076"/>
          <ac:spMkLst>
            <pc:docMk/>
            <pc:sldMk cId="3656231510" sldId="1038"/>
            <ac:spMk id="5" creationId="{4FAFBD86-3BE5-4E09-8510-C7535E81FAC6}"/>
          </ac:spMkLst>
        </pc:spChg>
        <pc:grpChg chg="mod">
          <ac:chgData name="Tingrei Tan" userId="93147bfc-c267-47b3-a077-6d835c1bf5eb" providerId="ADAL" clId="{E2EB25BD-E885-4B5B-B657-3146B2CB32EC}" dt="2024-06-25T03:19:36.074" v="25328" actId="1076"/>
          <ac:grpSpMkLst>
            <pc:docMk/>
            <pc:sldMk cId="3656231510" sldId="1038"/>
            <ac:grpSpMk id="19" creationId="{05C3177F-CBD0-D068-5344-9FBBA641AC12}"/>
          </ac:grpSpMkLst>
        </pc:grpChg>
        <pc:picChg chg="mod">
          <ac:chgData name="Tingrei Tan" userId="93147bfc-c267-47b3-a077-6d835c1bf5eb" providerId="ADAL" clId="{E2EB25BD-E885-4B5B-B657-3146B2CB32EC}" dt="2024-06-25T03:19:31.468" v="25327" actId="1076"/>
          <ac:picMkLst>
            <pc:docMk/>
            <pc:sldMk cId="3656231510" sldId="1038"/>
            <ac:picMk id="2" creationId="{4D27EF0D-6DA8-8960-31FD-32CF039BB0F0}"/>
          </ac:picMkLst>
        </pc:picChg>
        <pc:picChg chg="mod">
          <ac:chgData name="Tingrei Tan" userId="93147bfc-c267-47b3-a077-6d835c1bf5eb" providerId="ADAL" clId="{E2EB25BD-E885-4B5B-B657-3146B2CB32EC}" dt="2024-06-25T03:19:31.468" v="25327" actId="1076"/>
          <ac:picMkLst>
            <pc:docMk/>
            <pc:sldMk cId="3656231510" sldId="1038"/>
            <ac:picMk id="18" creationId="{55A010F9-3867-4B55-4F3A-05FFA0994B07}"/>
          </ac:picMkLst>
        </pc:picChg>
      </pc:sldChg>
      <pc:sldChg chg="del">
        <pc:chgData name="Tingrei Tan" userId="93147bfc-c267-47b3-a077-6d835c1bf5eb" providerId="ADAL" clId="{E2EB25BD-E885-4B5B-B657-3146B2CB32EC}" dt="2024-06-24T11:53:34.372" v="18093" actId="47"/>
        <pc:sldMkLst>
          <pc:docMk/>
          <pc:sldMk cId="4022094864" sldId="2222"/>
        </pc:sldMkLst>
      </pc:sldChg>
      <pc:sldChg chg="del">
        <pc:chgData name="Tingrei Tan" userId="93147bfc-c267-47b3-a077-6d835c1bf5eb" providerId="ADAL" clId="{E2EB25BD-E885-4B5B-B657-3146B2CB32EC}" dt="2024-06-24T11:53:38.150" v="18095" actId="47"/>
        <pc:sldMkLst>
          <pc:docMk/>
          <pc:sldMk cId="3952048125" sldId="2224"/>
        </pc:sldMkLst>
      </pc:sldChg>
      <pc:sldChg chg="del">
        <pc:chgData name="Tingrei Tan" userId="93147bfc-c267-47b3-a077-6d835c1bf5eb" providerId="ADAL" clId="{E2EB25BD-E885-4B5B-B657-3146B2CB32EC}" dt="2024-06-24T11:53:51.598" v="18099" actId="47"/>
        <pc:sldMkLst>
          <pc:docMk/>
          <pc:sldMk cId="251998389" sldId="2226"/>
        </pc:sldMkLst>
      </pc:sldChg>
      <pc:sldChg chg="del">
        <pc:chgData name="Tingrei Tan" userId="93147bfc-c267-47b3-a077-6d835c1bf5eb" providerId="ADAL" clId="{E2EB25BD-E885-4B5B-B657-3146B2CB32EC}" dt="2024-06-24T11:53:30.488" v="18092" actId="47"/>
        <pc:sldMkLst>
          <pc:docMk/>
          <pc:sldMk cId="109191979" sldId="2228"/>
        </pc:sldMkLst>
      </pc:sldChg>
      <pc:sldChg chg="del">
        <pc:chgData name="Tingrei Tan" userId="93147bfc-c267-47b3-a077-6d835c1bf5eb" providerId="ADAL" clId="{E2EB25BD-E885-4B5B-B657-3146B2CB32EC}" dt="2024-06-24T11:53:36.171" v="18094" actId="47"/>
        <pc:sldMkLst>
          <pc:docMk/>
          <pc:sldMk cId="3065945936" sldId="2232"/>
        </pc:sldMkLst>
      </pc:sldChg>
      <pc:sldChg chg="del">
        <pc:chgData name="Tingrei Tan" userId="93147bfc-c267-47b3-a077-6d835c1bf5eb" providerId="ADAL" clId="{E2EB25BD-E885-4B5B-B657-3146B2CB32EC}" dt="2024-06-24T11:53:27.157" v="18091" actId="47"/>
        <pc:sldMkLst>
          <pc:docMk/>
          <pc:sldMk cId="3887934166" sldId="2233"/>
        </pc:sldMkLst>
      </pc:sldChg>
      <pc:sldChg chg="del">
        <pc:chgData name="Tingrei Tan" userId="93147bfc-c267-47b3-a077-6d835c1bf5eb" providerId="ADAL" clId="{E2EB25BD-E885-4B5B-B657-3146B2CB32EC}" dt="2024-06-24T11:53:19.645" v="18089" actId="47"/>
        <pc:sldMkLst>
          <pc:docMk/>
          <pc:sldMk cId="1759009744" sldId="2235"/>
        </pc:sldMkLst>
      </pc:sldChg>
      <pc:sldChg chg="del">
        <pc:chgData name="Tingrei Tan" userId="93147bfc-c267-47b3-a077-6d835c1bf5eb" providerId="ADAL" clId="{E2EB25BD-E885-4B5B-B657-3146B2CB32EC}" dt="2024-06-24T11:53:41.319" v="18096" actId="47"/>
        <pc:sldMkLst>
          <pc:docMk/>
          <pc:sldMk cId="4052099190" sldId="2238"/>
        </pc:sldMkLst>
      </pc:sldChg>
      <pc:sldChg chg="del">
        <pc:chgData name="Tingrei Tan" userId="93147bfc-c267-47b3-a077-6d835c1bf5eb" providerId="ADAL" clId="{E2EB25BD-E885-4B5B-B657-3146B2CB32EC}" dt="2024-06-24T11:53:43.339" v="18097" actId="47"/>
        <pc:sldMkLst>
          <pc:docMk/>
          <pc:sldMk cId="1892088440" sldId="2240"/>
        </pc:sldMkLst>
      </pc:sldChg>
      <pc:sldChg chg="modNotesTx">
        <pc:chgData name="Tingrei Tan" userId="93147bfc-c267-47b3-a077-6d835c1bf5eb" providerId="ADAL" clId="{E2EB25BD-E885-4B5B-B657-3146B2CB32EC}" dt="2024-06-23T23:21:22.695" v="3587" actId="6549"/>
        <pc:sldMkLst>
          <pc:docMk/>
          <pc:sldMk cId="1091886969" sldId="2260"/>
        </pc:sldMkLst>
      </pc:sldChg>
      <pc:sldChg chg="modSp add mod modNotesTx">
        <pc:chgData name="Tingrei Tan" userId="93147bfc-c267-47b3-a077-6d835c1bf5eb" providerId="ADAL" clId="{E2EB25BD-E885-4B5B-B657-3146B2CB32EC}" dt="2024-06-25T03:27:32.193" v="26352" actId="14100"/>
        <pc:sldMkLst>
          <pc:docMk/>
          <pc:sldMk cId="480280367" sldId="2261"/>
        </pc:sldMkLst>
        <pc:spChg chg="mod">
          <ac:chgData name="Tingrei Tan" userId="93147bfc-c267-47b3-a077-6d835c1bf5eb" providerId="ADAL" clId="{E2EB25BD-E885-4B5B-B657-3146B2CB32EC}" dt="2024-06-25T03:27:32.193" v="26352" actId="14100"/>
          <ac:spMkLst>
            <pc:docMk/>
            <pc:sldMk cId="480280367" sldId="2261"/>
            <ac:spMk id="5" creationId="{3C670045-94C7-8538-298F-5AE65CBC5C92}"/>
          </ac:spMkLst>
        </pc:spChg>
      </pc:sldChg>
      <pc:sldChg chg="add del ord">
        <pc:chgData name="Tingrei Tan" userId="93147bfc-c267-47b3-a077-6d835c1bf5eb" providerId="ADAL" clId="{E2EB25BD-E885-4B5B-B657-3146B2CB32EC}" dt="2024-06-24T11:56:01.653" v="18165"/>
        <pc:sldMkLst>
          <pc:docMk/>
          <pc:sldMk cId="2568051652" sldId="2265"/>
        </pc:sldMkLst>
      </pc:sldChg>
      <pc:sldChg chg="ord">
        <pc:chgData name="Tingrei Tan" userId="93147bfc-c267-47b3-a077-6d835c1bf5eb" providerId="ADAL" clId="{E2EB25BD-E885-4B5B-B657-3146B2CB32EC}" dt="2024-06-24T11:58:04.793" v="18177"/>
        <pc:sldMkLst>
          <pc:docMk/>
          <pc:sldMk cId="1259471716" sldId="2284"/>
        </pc:sldMkLst>
      </pc:sldChg>
      <pc:sldChg chg="addSp modSp mod ord modAnim">
        <pc:chgData name="Tingrei Tan" userId="93147bfc-c267-47b3-a077-6d835c1bf5eb" providerId="ADAL" clId="{E2EB25BD-E885-4B5B-B657-3146B2CB32EC}" dt="2024-06-25T03:34:11.032" v="26828" actId="1076"/>
        <pc:sldMkLst>
          <pc:docMk/>
          <pc:sldMk cId="1509391236" sldId="2296"/>
        </pc:sldMkLst>
        <pc:spChg chg="mod">
          <ac:chgData name="Tingrei Tan" userId="93147bfc-c267-47b3-a077-6d835c1bf5eb" providerId="ADAL" clId="{E2EB25BD-E885-4B5B-B657-3146B2CB32EC}" dt="2024-06-24T11:50:18.521" v="17731" actId="14100"/>
          <ac:spMkLst>
            <pc:docMk/>
            <pc:sldMk cId="1509391236" sldId="2296"/>
            <ac:spMk id="2" creationId="{04D88789-2DAA-E7CE-953D-A76451ADE955}"/>
          </ac:spMkLst>
        </pc:spChg>
        <pc:spChg chg="mod">
          <ac:chgData name="Tingrei Tan" userId="93147bfc-c267-47b3-a077-6d835c1bf5eb" providerId="ADAL" clId="{E2EB25BD-E885-4B5B-B657-3146B2CB32EC}" dt="2024-06-25T03:34:11.032" v="26828" actId="1076"/>
          <ac:spMkLst>
            <pc:docMk/>
            <pc:sldMk cId="1509391236" sldId="2296"/>
            <ac:spMk id="4" creationId="{D128F8D1-9FA4-4750-C575-85045AD96162}"/>
          </ac:spMkLst>
        </pc:spChg>
        <pc:spChg chg="mod">
          <ac:chgData name="Tingrei Tan" userId="93147bfc-c267-47b3-a077-6d835c1bf5eb" providerId="ADAL" clId="{E2EB25BD-E885-4B5B-B657-3146B2CB32EC}" dt="2024-06-24T11:52:15.858" v="18085" actId="1076"/>
          <ac:spMkLst>
            <pc:docMk/>
            <pc:sldMk cId="1509391236" sldId="2296"/>
            <ac:spMk id="5" creationId="{A2730E8A-C680-3703-5D62-77BF0C376731}"/>
          </ac:spMkLst>
        </pc:spChg>
        <pc:spChg chg="mod">
          <ac:chgData name="Tingrei Tan" userId="93147bfc-c267-47b3-a077-6d835c1bf5eb" providerId="ADAL" clId="{E2EB25BD-E885-4B5B-B657-3146B2CB32EC}" dt="2024-06-24T11:52:15.858" v="18085" actId="1076"/>
          <ac:spMkLst>
            <pc:docMk/>
            <pc:sldMk cId="1509391236" sldId="2296"/>
            <ac:spMk id="6" creationId="{F3BB1223-1408-FF0B-D740-704492551D49}"/>
          </ac:spMkLst>
        </pc:spChg>
        <pc:spChg chg="mod">
          <ac:chgData name="Tingrei Tan" userId="93147bfc-c267-47b3-a077-6d835c1bf5eb" providerId="ADAL" clId="{E2EB25BD-E885-4B5B-B657-3146B2CB32EC}" dt="2024-06-24T11:52:15.858" v="18085" actId="1076"/>
          <ac:spMkLst>
            <pc:docMk/>
            <pc:sldMk cId="1509391236" sldId="2296"/>
            <ac:spMk id="7" creationId="{84CFCE83-0DC9-CD52-3D2E-621E46CF9ACA}"/>
          </ac:spMkLst>
        </pc:spChg>
        <pc:spChg chg="add mod">
          <ac:chgData name="Tingrei Tan" userId="93147bfc-c267-47b3-a077-6d835c1bf5eb" providerId="ADAL" clId="{E2EB25BD-E885-4B5B-B657-3146B2CB32EC}" dt="2024-06-24T11:51:52.940" v="18083" actId="20577"/>
          <ac:spMkLst>
            <pc:docMk/>
            <pc:sldMk cId="1509391236" sldId="2296"/>
            <ac:spMk id="9" creationId="{B019F92D-6FE4-6D4B-87DB-9C2AC9DC7754}"/>
          </ac:spMkLst>
        </pc:spChg>
        <pc:picChg chg="mod">
          <ac:chgData name="Tingrei Tan" userId="93147bfc-c267-47b3-a077-6d835c1bf5eb" providerId="ADAL" clId="{E2EB25BD-E885-4B5B-B657-3146B2CB32EC}" dt="2024-06-24T11:52:15.858" v="18085" actId="1076"/>
          <ac:picMkLst>
            <pc:docMk/>
            <pc:sldMk cId="1509391236" sldId="2296"/>
            <ac:picMk id="3" creationId="{1CEEAA5E-750D-EBF6-DC0D-589ED56E6981}"/>
          </ac:picMkLst>
        </pc:picChg>
        <pc:picChg chg="mod">
          <ac:chgData name="Tingrei Tan" userId="93147bfc-c267-47b3-a077-6d835c1bf5eb" providerId="ADAL" clId="{E2EB25BD-E885-4B5B-B657-3146B2CB32EC}" dt="2024-06-25T03:34:08.228" v="26827" actId="1076"/>
          <ac:picMkLst>
            <pc:docMk/>
            <pc:sldMk cId="1509391236" sldId="2296"/>
            <ac:picMk id="10" creationId="{04D70BEE-6F0D-4CBF-E5BA-26AC132AD597}"/>
          </ac:picMkLst>
        </pc:picChg>
      </pc:sldChg>
      <pc:sldChg chg="addSp modSp mod modAnim">
        <pc:chgData name="Tingrei Tan" userId="93147bfc-c267-47b3-a077-6d835c1bf5eb" providerId="ADAL" clId="{E2EB25BD-E885-4B5B-B657-3146B2CB32EC}" dt="2024-06-25T03:34:21.655" v="26829"/>
        <pc:sldMkLst>
          <pc:docMk/>
          <pc:sldMk cId="3349646382" sldId="2331"/>
        </pc:sldMkLst>
        <pc:spChg chg="add mod">
          <ac:chgData name="Tingrei Tan" userId="93147bfc-c267-47b3-a077-6d835c1bf5eb" providerId="ADAL" clId="{E2EB25BD-E885-4B5B-B657-3146B2CB32EC}" dt="2024-06-25T03:24:52.038" v="25774" actId="20577"/>
          <ac:spMkLst>
            <pc:docMk/>
            <pc:sldMk cId="3349646382" sldId="2331"/>
            <ac:spMk id="3" creationId="{6238DA14-CB4E-4077-7869-EBB4A0E9B01B}"/>
          </ac:spMkLst>
        </pc:spChg>
        <pc:spChg chg="mod">
          <ac:chgData name="Tingrei Tan" userId="93147bfc-c267-47b3-a077-6d835c1bf5eb" providerId="ADAL" clId="{E2EB25BD-E885-4B5B-B657-3146B2CB32EC}" dt="2024-06-24T11:58:52.592" v="18184" actId="1076"/>
          <ac:spMkLst>
            <pc:docMk/>
            <pc:sldMk cId="3349646382" sldId="2331"/>
            <ac:spMk id="9" creationId="{B2332309-D56E-93DD-FD4A-D8D9BA0142F8}"/>
          </ac:spMkLst>
        </pc:spChg>
        <pc:spChg chg="mod">
          <ac:chgData name="Tingrei Tan" userId="93147bfc-c267-47b3-a077-6d835c1bf5eb" providerId="ADAL" clId="{E2EB25BD-E885-4B5B-B657-3146B2CB32EC}" dt="2024-06-24T11:58:52.592" v="18184" actId="1076"/>
          <ac:spMkLst>
            <pc:docMk/>
            <pc:sldMk cId="3349646382" sldId="2331"/>
            <ac:spMk id="10" creationId="{12023F0C-9649-65CD-7EF0-CC4A831375B0}"/>
          </ac:spMkLst>
        </pc:spChg>
        <pc:picChg chg="add mod">
          <ac:chgData name="Tingrei Tan" userId="93147bfc-c267-47b3-a077-6d835c1bf5eb" providerId="ADAL" clId="{E2EB25BD-E885-4B5B-B657-3146B2CB32EC}" dt="2024-06-25T03:24:27.137" v="25656" actId="14100"/>
          <ac:picMkLst>
            <pc:docMk/>
            <pc:sldMk cId="3349646382" sldId="2331"/>
            <ac:picMk id="2" creationId="{7AEBCEEF-B11C-9517-15C9-1D0B09D23274}"/>
          </ac:picMkLst>
        </pc:picChg>
        <pc:picChg chg="mod">
          <ac:chgData name="Tingrei Tan" userId="93147bfc-c267-47b3-a077-6d835c1bf5eb" providerId="ADAL" clId="{E2EB25BD-E885-4B5B-B657-3146B2CB32EC}" dt="2024-06-25T03:24:31.327" v="25659" actId="1076"/>
          <ac:picMkLst>
            <pc:docMk/>
            <pc:sldMk cId="3349646382" sldId="2331"/>
            <ac:picMk id="4" creationId="{80C7FA6C-6CC0-8FD6-2223-479F71F4A5B3}"/>
          </ac:picMkLst>
        </pc:picChg>
      </pc:sldChg>
      <pc:sldChg chg="ord">
        <pc:chgData name="Tingrei Tan" userId="93147bfc-c267-47b3-a077-6d835c1bf5eb" providerId="ADAL" clId="{E2EB25BD-E885-4B5B-B657-3146B2CB32EC}" dt="2024-06-24T11:57:52.376" v="18175"/>
        <pc:sldMkLst>
          <pc:docMk/>
          <pc:sldMk cId="4043529119" sldId="2334"/>
        </pc:sldMkLst>
      </pc:sldChg>
      <pc:sldChg chg="del">
        <pc:chgData name="Tingrei Tan" userId="93147bfc-c267-47b3-a077-6d835c1bf5eb" providerId="ADAL" clId="{E2EB25BD-E885-4B5B-B657-3146B2CB32EC}" dt="2024-06-24T11:53:47.755" v="18098" actId="47"/>
        <pc:sldMkLst>
          <pc:docMk/>
          <pc:sldMk cId="3826752341" sldId="2335"/>
        </pc:sldMkLst>
      </pc:sldChg>
      <pc:sldChg chg="ord">
        <pc:chgData name="Tingrei Tan" userId="93147bfc-c267-47b3-a077-6d835c1bf5eb" providerId="ADAL" clId="{E2EB25BD-E885-4B5B-B657-3146B2CB32EC}" dt="2024-06-24T11:56:04.562" v="18167"/>
        <pc:sldMkLst>
          <pc:docMk/>
          <pc:sldMk cId="3227816047" sldId="2336"/>
        </pc:sldMkLst>
      </pc:sldChg>
      <pc:sldChg chg="addSp modSp mod">
        <pc:chgData name="Tingrei Tan" userId="93147bfc-c267-47b3-a077-6d835c1bf5eb" providerId="ADAL" clId="{E2EB25BD-E885-4B5B-B657-3146B2CB32EC}" dt="2024-06-25T03:31:17.530" v="26788" actId="14100"/>
        <pc:sldMkLst>
          <pc:docMk/>
          <pc:sldMk cId="3294695207" sldId="2337"/>
        </pc:sldMkLst>
        <pc:spChg chg="mod">
          <ac:chgData name="Tingrei Tan" userId="93147bfc-c267-47b3-a077-6d835c1bf5eb" providerId="ADAL" clId="{E2EB25BD-E885-4B5B-B657-3146B2CB32EC}" dt="2024-06-25T03:31:15.508" v="26787" actId="164"/>
          <ac:spMkLst>
            <pc:docMk/>
            <pc:sldMk cId="3294695207" sldId="2337"/>
            <ac:spMk id="18" creationId="{CB406580-B441-1B44-9DE9-CC9A38008C5C}"/>
          </ac:spMkLst>
        </pc:spChg>
        <pc:spChg chg="mod">
          <ac:chgData name="Tingrei Tan" userId="93147bfc-c267-47b3-a077-6d835c1bf5eb" providerId="ADAL" clId="{E2EB25BD-E885-4B5B-B657-3146B2CB32EC}" dt="2024-06-25T03:31:15.508" v="26787" actId="164"/>
          <ac:spMkLst>
            <pc:docMk/>
            <pc:sldMk cId="3294695207" sldId="2337"/>
            <ac:spMk id="22" creationId="{185A49CE-CE6A-9B45-BEF1-A0C745D46853}"/>
          </ac:spMkLst>
        </pc:spChg>
        <pc:grpChg chg="add mod">
          <ac:chgData name="Tingrei Tan" userId="93147bfc-c267-47b3-a077-6d835c1bf5eb" providerId="ADAL" clId="{E2EB25BD-E885-4B5B-B657-3146B2CB32EC}" dt="2024-06-25T03:31:17.530" v="26788" actId="14100"/>
          <ac:grpSpMkLst>
            <pc:docMk/>
            <pc:sldMk cId="3294695207" sldId="2337"/>
            <ac:grpSpMk id="2" creationId="{5792EB99-4D05-6B71-AE43-BC9163EA0DDF}"/>
          </ac:grpSpMkLst>
        </pc:grpChg>
        <pc:picChg chg="mod">
          <ac:chgData name="Tingrei Tan" userId="93147bfc-c267-47b3-a077-6d835c1bf5eb" providerId="ADAL" clId="{E2EB25BD-E885-4B5B-B657-3146B2CB32EC}" dt="2024-06-25T03:31:15.508" v="26787" actId="164"/>
          <ac:picMkLst>
            <pc:docMk/>
            <pc:sldMk cId="3294695207" sldId="2337"/>
            <ac:picMk id="15" creationId="{D515EC19-6C54-3047-984F-B2B56736A77F}"/>
          </ac:picMkLst>
        </pc:picChg>
        <pc:picChg chg="mod">
          <ac:chgData name="Tingrei Tan" userId="93147bfc-c267-47b3-a077-6d835c1bf5eb" providerId="ADAL" clId="{E2EB25BD-E885-4B5B-B657-3146B2CB32EC}" dt="2024-06-25T03:31:15.508" v="26787" actId="164"/>
          <ac:picMkLst>
            <pc:docMk/>
            <pc:sldMk cId="3294695207" sldId="2337"/>
            <ac:picMk id="16" creationId="{5CC39DA5-FB40-4847-A0B8-F6CCFBC8EC27}"/>
          </ac:picMkLst>
        </pc:picChg>
        <pc:picChg chg="mod">
          <ac:chgData name="Tingrei Tan" userId="93147bfc-c267-47b3-a077-6d835c1bf5eb" providerId="ADAL" clId="{E2EB25BD-E885-4B5B-B657-3146B2CB32EC}" dt="2024-06-25T03:31:15.508" v="26787" actId="164"/>
          <ac:picMkLst>
            <pc:docMk/>
            <pc:sldMk cId="3294695207" sldId="2337"/>
            <ac:picMk id="21" creationId="{A0077C24-A565-B946-9959-E3290FF17447}"/>
          </ac:picMkLst>
        </pc:picChg>
      </pc:sldChg>
      <pc:sldChg chg="ord">
        <pc:chgData name="Tingrei Tan" userId="93147bfc-c267-47b3-a077-6d835c1bf5eb" providerId="ADAL" clId="{E2EB25BD-E885-4B5B-B657-3146B2CB32EC}" dt="2024-06-24T11:54:58.490" v="18101"/>
        <pc:sldMkLst>
          <pc:docMk/>
          <pc:sldMk cId="867527961" sldId="2339"/>
        </pc:sldMkLst>
      </pc:sldChg>
      <pc:sldChg chg="del">
        <pc:chgData name="Tingrei Tan" userId="93147bfc-c267-47b3-a077-6d835c1bf5eb" providerId="ADAL" clId="{E2EB25BD-E885-4B5B-B657-3146B2CB32EC}" dt="2024-06-24T11:52:51.106" v="18088" actId="47"/>
        <pc:sldMkLst>
          <pc:docMk/>
          <pc:sldMk cId="1676393436" sldId="2340"/>
        </pc:sldMkLst>
      </pc:sldChg>
      <pc:sldChg chg="del">
        <pc:chgData name="Tingrei Tan" userId="93147bfc-c267-47b3-a077-6d835c1bf5eb" providerId="ADAL" clId="{E2EB25BD-E885-4B5B-B657-3146B2CB32EC}" dt="2024-06-24T11:55:27.058" v="18161" actId="47"/>
        <pc:sldMkLst>
          <pc:docMk/>
          <pc:sldMk cId="3044887039" sldId="2342"/>
        </pc:sldMkLst>
      </pc:sldChg>
      <pc:sldChg chg="modSp mod ord">
        <pc:chgData name="Tingrei Tan" userId="93147bfc-c267-47b3-a077-6d835c1bf5eb" providerId="ADAL" clId="{E2EB25BD-E885-4B5B-B657-3146B2CB32EC}" dt="2024-06-25T03:26:19.678" v="26151" actId="1076"/>
        <pc:sldMkLst>
          <pc:docMk/>
          <pc:sldMk cId="272785741" sldId="2344"/>
        </pc:sldMkLst>
        <pc:spChg chg="mod">
          <ac:chgData name="Tingrei Tan" userId="93147bfc-c267-47b3-a077-6d835c1bf5eb" providerId="ADAL" clId="{E2EB25BD-E885-4B5B-B657-3146B2CB32EC}" dt="2024-06-25T03:26:17.671" v="26150" actId="114"/>
          <ac:spMkLst>
            <pc:docMk/>
            <pc:sldMk cId="272785741" sldId="2344"/>
            <ac:spMk id="5" creationId="{8AB4CC04-E1BC-CC49-A139-B677147D9605}"/>
          </ac:spMkLst>
        </pc:spChg>
        <pc:picChg chg="mod">
          <ac:chgData name="Tingrei Tan" userId="93147bfc-c267-47b3-a077-6d835c1bf5eb" providerId="ADAL" clId="{E2EB25BD-E885-4B5B-B657-3146B2CB32EC}" dt="2024-06-25T03:26:19.678" v="26151" actId="1076"/>
          <ac:picMkLst>
            <pc:docMk/>
            <pc:sldMk cId="272785741" sldId="2344"/>
            <ac:picMk id="4" creationId="{C9A19630-1BA7-2A1C-905B-CCBE02826DC7}"/>
          </ac:picMkLst>
        </pc:picChg>
      </pc:sldChg>
      <pc:sldChg chg="modSp mod">
        <pc:chgData name="Tingrei Tan" userId="93147bfc-c267-47b3-a077-6d835c1bf5eb" providerId="ADAL" clId="{E2EB25BD-E885-4B5B-B657-3146B2CB32EC}" dt="2024-06-24T11:55:19.026" v="18159" actId="20577"/>
        <pc:sldMkLst>
          <pc:docMk/>
          <pc:sldMk cId="1289711982" sldId="2345"/>
        </pc:sldMkLst>
        <pc:spChg chg="mod">
          <ac:chgData name="Tingrei Tan" userId="93147bfc-c267-47b3-a077-6d835c1bf5eb" providerId="ADAL" clId="{E2EB25BD-E885-4B5B-B657-3146B2CB32EC}" dt="2024-06-24T11:55:19.026" v="18159" actId="20577"/>
          <ac:spMkLst>
            <pc:docMk/>
            <pc:sldMk cId="1289711982" sldId="2345"/>
            <ac:spMk id="7" creationId="{5946EBC4-1AEB-A8FB-5E1B-9E285FECA5AC}"/>
          </ac:spMkLst>
        </pc:spChg>
      </pc:sldChg>
      <pc:sldChg chg="del">
        <pc:chgData name="Tingrei Tan" userId="93147bfc-c267-47b3-a077-6d835c1bf5eb" providerId="ADAL" clId="{E2EB25BD-E885-4B5B-B657-3146B2CB32EC}" dt="2024-06-24T11:55:25.032" v="18160" actId="47"/>
        <pc:sldMkLst>
          <pc:docMk/>
          <pc:sldMk cId="1245315491" sldId="2346"/>
        </pc:sldMkLst>
      </pc:sldChg>
      <pc:sldChg chg="del">
        <pc:chgData name="Tingrei Tan" userId="93147bfc-c267-47b3-a077-6d835c1bf5eb" providerId="ADAL" clId="{E2EB25BD-E885-4B5B-B657-3146B2CB32EC}" dt="2024-06-24T11:56:07.645" v="18168" actId="47"/>
        <pc:sldMkLst>
          <pc:docMk/>
          <pc:sldMk cId="1907432735" sldId="2347"/>
        </pc:sldMkLst>
      </pc:sldChg>
      <pc:sldChg chg="del">
        <pc:chgData name="Tingrei Tan" userId="93147bfc-c267-47b3-a077-6d835c1bf5eb" providerId="ADAL" clId="{E2EB25BD-E885-4B5B-B657-3146B2CB32EC}" dt="2024-06-24T11:56:11.683" v="18170" actId="47"/>
        <pc:sldMkLst>
          <pc:docMk/>
          <pc:sldMk cId="708748144" sldId="2348"/>
        </pc:sldMkLst>
      </pc:sldChg>
      <pc:sldChg chg="modSp mod">
        <pc:chgData name="Tingrei Tan" userId="93147bfc-c267-47b3-a077-6d835c1bf5eb" providerId="ADAL" clId="{E2EB25BD-E885-4B5B-B657-3146B2CB32EC}" dt="2024-06-25T03:25:36.043" v="25953" actId="20577"/>
        <pc:sldMkLst>
          <pc:docMk/>
          <pc:sldMk cId="1857166108" sldId="2349"/>
        </pc:sldMkLst>
        <pc:spChg chg="mod">
          <ac:chgData name="Tingrei Tan" userId="93147bfc-c267-47b3-a077-6d835c1bf5eb" providerId="ADAL" clId="{E2EB25BD-E885-4B5B-B657-3146B2CB32EC}" dt="2024-06-25T03:25:36.043" v="25953" actId="20577"/>
          <ac:spMkLst>
            <pc:docMk/>
            <pc:sldMk cId="1857166108" sldId="2349"/>
            <ac:spMk id="10" creationId="{650C665C-3E72-3015-3F85-3D431AD0BA5F}"/>
          </ac:spMkLst>
        </pc:spChg>
      </pc:sldChg>
      <pc:sldChg chg="del">
        <pc:chgData name="Tingrei Tan" userId="93147bfc-c267-47b3-a077-6d835c1bf5eb" providerId="ADAL" clId="{E2EB25BD-E885-4B5B-B657-3146B2CB32EC}" dt="2024-06-24T11:56:09.213" v="18169" actId="47"/>
        <pc:sldMkLst>
          <pc:docMk/>
          <pc:sldMk cId="4148541962" sldId="2350"/>
        </pc:sldMkLst>
      </pc:sldChg>
      <pc:sldChg chg="add ord modNotesTx">
        <pc:chgData name="Tingrei Tan" userId="93147bfc-c267-47b3-a077-6d835c1bf5eb" providerId="ADAL" clId="{E2EB25BD-E885-4B5B-B657-3146B2CB32EC}" dt="2024-06-25T03:21:08.826" v="25338"/>
        <pc:sldMkLst>
          <pc:docMk/>
          <pc:sldMk cId="1217744975" sldId="2351"/>
        </pc:sldMkLst>
      </pc:sldChg>
      <pc:sldChg chg="add ord modNotesTx">
        <pc:chgData name="Tingrei Tan" userId="93147bfc-c267-47b3-a077-6d835c1bf5eb" providerId="ADAL" clId="{E2EB25BD-E885-4B5B-B657-3146B2CB32EC}" dt="2024-06-25T03:21:08.826" v="25338"/>
        <pc:sldMkLst>
          <pc:docMk/>
          <pc:sldMk cId="821381453" sldId="2352"/>
        </pc:sldMkLst>
      </pc:sldChg>
      <pc:sldChg chg="addSp delSp modSp add mod modNotesTx">
        <pc:chgData name="Tingrei Tan" userId="93147bfc-c267-47b3-a077-6d835c1bf5eb" providerId="ADAL" clId="{E2EB25BD-E885-4B5B-B657-3146B2CB32EC}" dt="2024-06-25T03:29:57.637" v="26777" actId="478"/>
        <pc:sldMkLst>
          <pc:docMk/>
          <pc:sldMk cId="1618322003" sldId="2353"/>
        </pc:sldMkLst>
        <pc:spChg chg="add mod">
          <ac:chgData name="Tingrei Tan" userId="93147bfc-c267-47b3-a077-6d835c1bf5eb" providerId="ADAL" clId="{E2EB25BD-E885-4B5B-B657-3146B2CB32EC}" dt="2024-06-25T03:28:52.229" v="26703" actId="14100"/>
          <ac:spMkLst>
            <pc:docMk/>
            <pc:sldMk cId="1618322003" sldId="2353"/>
            <ac:spMk id="3" creationId="{CE3E34FF-1C60-1A31-A5AD-3563B93D1B4F}"/>
          </ac:spMkLst>
        </pc:spChg>
        <pc:spChg chg="del">
          <ac:chgData name="Tingrei Tan" userId="93147bfc-c267-47b3-a077-6d835c1bf5eb" providerId="ADAL" clId="{E2EB25BD-E885-4B5B-B657-3146B2CB32EC}" dt="2024-06-25T03:29:57.637" v="26777" actId="478"/>
          <ac:spMkLst>
            <pc:docMk/>
            <pc:sldMk cId="1618322003" sldId="2353"/>
            <ac:spMk id="41" creationId="{9562A119-A9C3-958F-CEFF-A6FA468CBAD0}"/>
          </ac:spMkLst>
        </pc:spChg>
      </pc:sldChg>
      <pc:sldChg chg="addSp delSp modSp add mod modAnim modNotesTx">
        <pc:chgData name="Tingrei Tan" userId="93147bfc-c267-47b3-a077-6d835c1bf5eb" providerId="ADAL" clId="{E2EB25BD-E885-4B5B-B657-3146B2CB32EC}" dt="2024-06-25T03:33:07.495" v="26822"/>
        <pc:sldMkLst>
          <pc:docMk/>
          <pc:sldMk cId="3610765934" sldId="2354"/>
        </pc:sldMkLst>
        <pc:spChg chg="del">
          <ac:chgData name="Tingrei Tan" userId="93147bfc-c267-47b3-a077-6d835c1bf5eb" providerId="ADAL" clId="{E2EB25BD-E885-4B5B-B657-3146B2CB32EC}" dt="2024-06-25T03:29:59.787" v="26778" actId="478"/>
          <ac:spMkLst>
            <pc:docMk/>
            <pc:sldMk cId="3610765934" sldId="2354"/>
            <ac:spMk id="3" creationId="{640EA623-4D06-E0C4-32D3-A17B7AE8DDE5}"/>
          </ac:spMkLst>
        </pc:spChg>
        <pc:spChg chg="add mod">
          <ac:chgData name="Tingrei Tan" userId="93147bfc-c267-47b3-a077-6d835c1bf5eb" providerId="ADAL" clId="{E2EB25BD-E885-4B5B-B657-3146B2CB32EC}" dt="2024-06-25T03:31:01.458" v="26786"/>
          <ac:spMkLst>
            <pc:docMk/>
            <pc:sldMk cId="3610765934" sldId="2354"/>
            <ac:spMk id="14" creationId="{8D463E7E-A44B-CA4F-C3CE-2E846FCB98FF}"/>
          </ac:spMkLst>
        </pc:spChg>
        <pc:spChg chg="add mod">
          <ac:chgData name="Tingrei Tan" userId="93147bfc-c267-47b3-a077-6d835c1bf5eb" providerId="ADAL" clId="{E2EB25BD-E885-4B5B-B657-3146B2CB32EC}" dt="2024-06-25T03:31:01.458" v="26786"/>
          <ac:spMkLst>
            <pc:docMk/>
            <pc:sldMk cId="3610765934" sldId="2354"/>
            <ac:spMk id="15" creationId="{F4DF3B5C-7EFE-BB18-57DF-F05B3848399B}"/>
          </ac:spMkLst>
        </pc:spChg>
        <pc:spChg chg="mod">
          <ac:chgData name="Tingrei Tan" userId="93147bfc-c267-47b3-a077-6d835c1bf5eb" providerId="ADAL" clId="{E2EB25BD-E885-4B5B-B657-3146B2CB32EC}" dt="2024-06-25T03:31:44.296" v="26794" actId="207"/>
          <ac:spMkLst>
            <pc:docMk/>
            <pc:sldMk cId="3610765934" sldId="2354"/>
            <ac:spMk id="20" creationId="{3DB4BAB1-911F-6592-2D8B-5259BEB6062E}"/>
          </ac:spMkLst>
        </pc:spChg>
        <pc:spChg chg="mod">
          <ac:chgData name="Tingrei Tan" userId="93147bfc-c267-47b3-a077-6d835c1bf5eb" providerId="ADAL" clId="{E2EB25BD-E885-4B5B-B657-3146B2CB32EC}" dt="2024-06-25T03:31:44.296" v="26794" actId="207"/>
          <ac:spMkLst>
            <pc:docMk/>
            <pc:sldMk cId="3610765934" sldId="2354"/>
            <ac:spMk id="21" creationId="{FC598101-D519-C7C0-54EA-6437A72EE126}"/>
          </ac:spMkLst>
        </pc:spChg>
        <pc:spChg chg="add mod ord">
          <ac:chgData name="Tingrei Tan" userId="93147bfc-c267-47b3-a077-6d835c1bf5eb" providerId="ADAL" clId="{E2EB25BD-E885-4B5B-B657-3146B2CB32EC}" dt="2024-06-25T03:32:42.980" v="26814" actId="164"/>
          <ac:spMkLst>
            <pc:docMk/>
            <pc:sldMk cId="3610765934" sldId="2354"/>
            <ac:spMk id="22" creationId="{A30E5975-A6FC-E04A-5386-66C4BEC9D34C}"/>
          </ac:spMkLst>
        </pc:spChg>
        <pc:spChg chg="mod">
          <ac:chgData name="Tingrei Tan" userId="93147bfc-c267-47b3-a077-6d835c1bf5eb" providerId="ADAL" clId="{E2EB25BD-E885-4B5B-B657-3146B2CB32EC}" dt="2024-06-25T03:32:35.515" v="26812"/>
          <ac:spMkLst>
            <pc:docMk/>
            <pc:sldMk cId="3610765934" sldId="2354"/>
            <ac:spMk id="27" creationId="{3DB4BAB1-911F-6592-2D8B-5259BEB6062E}"/>
          </ac:spMkLst>
        </pc:spChg>
        <pc:spChg chg="mod">
          <ac:chgData name="Tingrei Tan" userId="93147bfc-c267-47b3-a077-6d835c1bf5eb" providerId="ADAL" clId="{E2EB25BD-E885-4B5B-B657-3146B2CB32EC}" dt="2024-06-25T03:32:35.515" v="26812"/>
          <ac:spMkLst>
            <pc:docMk/>
            <pc:sldMk cId="3610765934" sldId="2354"/>
            <ac:spMk id="28" creationId="{FC598101-D519-C7C0-54EA-6437A72EE126}"/>
          </ac:spMkLst>
        </pc:spChg>
        <pc:spChg chg="mod">
          <ac:chgData name="Tingrei Tan" userId="93147bfc-c267-47b3-a077-6d835c1bf5eb" providerId="ADAL" clId="{E2EB25BD-E885-4B5B-B657-3146B2CB32EC}" dt="2024-06-25T03:32:44.551" v="26815" actId="1076"/>
          <ac:spMkLst>
            <pc:docMk/>
            <pc:sldMk cId="3610765934" sldId="2354"/>
            <ac:spMk id="60" creationId="{6E6BE8F9-61DA-EB4B-9B45-84F6F9F46F59}"/>
          </ac:spMkLst>
        </pc:spChg>
        <pc:grpChg chg="add del mod">
          <ac:chgData name="Tingrei Tan" userId="93147bfc-c267-47b3-a077-6d835c1bf5eb" providerId="ADAL" clId="{E2EB25BD-E885-4B5B-B657-3146B2CB32EC}" dt="2024-06-25T03:32:33.006" v="26810" actId="21"/>
          <ac:grpSpMkLst>
            <pc:docMk/>
            <pc:sldMk cId="3610765934" sldId="2354"/>
            <ac:grpSpMk id="16" creationId="{F3FD400A-E9F9-36CD-CEFF-DF94A7FDBE1B}"/>
          </ac:grpSpMkLst>
        </pc:grpChg>
        <pc:grpChg chg="add mod">
          <ac:chgData name="Tingrei Tan" userId="93147bfc-c267-47b3-a077-6d835c1bf5eb" providerId="ADAL" clId="{E2EB25BD-E885-4B5B-B657-3146B2CB32EC}" dt="2024-06-25T03:32:42.980" v="26814" actId="164"/>
          <ac:grpSpMkLst>
            <pc:docMk/>
            <pc:sldMk cId="3610765934" sldId="2354"/>
            <ac:grpSpMk id="23" creationId="{F3FD400A-E9F9-36CD-CEFF-DF94A7FDBE1B}"/>
          </ac:grpSpMkLst>
        </pc:grpChg>
        <pc:grpChg chg="add mod">
          <ac:chgData name="Tingrei Tan" userId="93147bfc-c267-47b3-a077-6d835c1bf5eb" providerId="ADAL" clId="{E2EB25BD-E885-4B5B-B657-3146B2CB32EC}" dt="2024-06-25T03:33:03.092" v="26821" actId="1076"/>
          <ac:grpSpMkLst>
            <pc:docMk/>
            <pc:sldMk cId="3610765934" sldId="2354"/>
            <ac:grpSpMk id="29" creationId="{2D676F26-FBF2-AD61-A6B9-95357081A234}"/>
          </ac:grpSpMkLst>
        </pc:grpChg>
        <pc:picChg chg="add mod">
          <ac:chgData name="Tingrei Tan" userId="93147bfc-c267-47b3-a077-6d835c1bf5eb" providerId="ADAL" clId="{E2EB25BD-E885-4B5B-B657-3146B2CB32EC}" dt="2024-06-25T03:31:01.458" v="26786"/>
          <ac:picMkLst>
            <pc:docMk/>
            <pc:sldMk cId="3610765934" sldId="2354"/>
            <ac:picMk id="11" creationId="{3BBC53FA-E5FA-3D5F-7D8F-F940C8B7C3FE}"/>
          </ac:picMkLst>
        </pc:picChg>
        <pc:picChg chg="add mod">
          <ac:chgData name="Tingrei Tan" userId="93147bfc-c267-47b3-a077-6d835c1bf5eb" providerId="ADAL" clId="{E2EB25BD-E885-4B5B-B657-3146B2CB32EC}" dt="2024-06-25T03:31:01.458" v="26786"/>
          <ac:picMkLst>
            <pc:docMk/>
            <pc:sldMk cId="3610765934" sldId="2354"/>
            <ac:picMk id="12" creationId="{7FAB335A-79F3-7C48-D53C-D674016CF094}"/>
          </ac:picMkLst>
        </pc:picChg>
        <pc:picChg chg="mod">
          <ac:chgData name="Tingrei Tan" userId="93147bfc-c267-47b3-a077-6d835c1bf5eb" providerId="ADAL" clId="{E2EB25BD-E885-4B5B-B657-3146B2CB32EC}" dt="2024-06-25T03:31:44.296" v="26794" actId="207"/>
          <ac:picMkLst>
            <pc:docMk/>
            <pc:sldMk cId="3610765934" sldId="2354"/>
            <ac:picMk id="17" creationId="{5CD52F41-DBF0-44DD-C81F-085D92EDA4A7}"/>
          </ac:picMkLst>
        </pc:picChg>
        <pc:picChg chg="mod">
          <ac:chgData name="Tingrei Tan" userId="93147bfc-c267-47b3-a077-6d835c1bf5eb" providerId="ADAL" clId="{E2EB25BD-E885-4B5B-B657-3146B2CB32EC}" dt="2024-06-25T03:31:44.296" v="26794" actId="207"/>
          <ac:picMkLst>
            <pc:docMk/>
            <pc:sldMk cId="3610765934" sldId="2354"/>
            <ac:picMk id="18" creationId="{4D364B12-AEF1-9713-1733-9C267F3C32D2}"/>
          </ac:picMkLst>
        </pc:picChg>
        <pc:picChg chg="mod">
          <ac:chgData name="Tingrei Tan" userId="93147bfc-c267-47b3-a077-6d835c1bf5eb" providerId="ADAL" clId="{E2EB25BD-E885-4B5B-B657-3146B2CB32EC}" dt="2024-06-25T03:31:44.296" v="26794" actId="207"/>
          <ac:picMkLst>
            <pc:docMk/>
            <pc:sldMk cId="3610765934" sldId="2354"/>
            <ac:picMk id="19" creationId="{D3A2C09A-1748-8078-1DF2-597398DD67B4}"/>
          </ac:picMkLst>
        </pc:picChg>
        <pc:picChg chg="mod">
          <ac:chgData name="Tingrei Tan" userId="93147bfc-c267-47b3-a077-6d835c1bf5eb" providerId="ADAL" clId="{E2EB25BD-E885-4B5B-B657-3146B2CB32EC}" dt="2024-06-25T03:32:35.515" v="26812"/>
          <ac:picMkLst>
            <pc:docMk/>
            <pc:sldMk cId="3610765934" sldId="2354"/>
            <ac:picMk id="24" creationId="{5CD52F41-DBF0-44DD-C81F-085D92EDA4A7}"/>
          </ac:picMkLst>
        </pc:picChg>
        <pc:picChg chg="mod">
          <ac:chgData name="Tingrei Tan" userId="93147bfc-c267-47b3-a077-6d835c1bf5eb" providerId="ADAL" clId="{E2EB25BD-E885-4B5B-B657-3146B2CB32EC}" dt="2024-06-25T03:32:35.515" v="26812"/>
          <ac:picMkLst>
            <pc:docMk/>
            <pc:sldMk cId="3610765934" sldId="2354"/>
            <ac:picMk id="25" creationId="{4D364B12-AEF1-9713-1733-9C267F3C32D2}"/>
          </ac:picMkLst>
        </pc:picChg>
        <pc:picChg chg="mod">
          <ac:chgData name="Tingrei Tan" userId="93147bfc-c267-47b3-a077-6d835c1bf5eb" providerId="ADAL" clId="{E2EB25BD-E885-4B5B-B657-3146B2CB32EC}" dt="2024-06-25T03:32:35.515" v="26812"/>
          <ac:picMkLst>
            <pc:docMk/>
            <pc:sldMk cId="3610765934" sldId="2354"/>
            <ac:picMk id="26" creationId="{D3A2C09A-1748-8078-1DF2-597398DD67B4}"/>
          </ac:picMkLst>
        </pc:picChg>
      </pc:sldChg>
      <pc:sldChg chg="delSp add mod modNotesTx">
        <pc:chgData name="Tingrei Tan" userId="93147bfc-c267-47b3-a077-6d835c1bf5eb" providerId="ADAL" clId="{E2EB25BD-E885-4B5B-B657-3146B2CB32EC}" dt="2024-06-25T03:30:01.395" v="26779" actId="478"/>
        <pc:sldMkLst>
          <pc:docMk/>
          <pc:sldMk cId="1836673803" sldId="2355"/>
        </pc:sldMkLst>
        <pc:spChg chg="del">
          <ac:chgData name="Tingrei Tan" userId="93147bfc-c267-47b3-a077-6d835c1bf5eb" providerId="ADAL" clId="{E2EB25BD-E885-4B5B-B657-3146B2CB32EC}" dt="2024-06-25T03:30:01.395" v="26779" actId="478"/>
          <ac:spMkLst>
            <pc:docMk/>
            <pc:sldMk cId="1836673803" sldId="2355"/>
            <ac:spMk id="3" creationId="{640EA623-4D06-E0C4-32D3-A17B7AE8DDE5}"/>
          </ac:spMkLst>
        </pc:spChg>
      </pc:sldChg>
      <pc:sldChg chg="addSp delSp modSp add mod modNotesTx">
        <pc:chgData name="Tingrei Tan" userId="93147bfc-c267-47b3-a077-6d835c1bf5eb" providerId="ADAL" clId="{E2EB25BD-E885-4B5B-B657-3146B2CB32EC}" dt="2024-06-25T03:30:03.408" v="26780" actId="478"/>
        <pc:sldMkLst>
          <pc:docMk/>
          <pc:sldMk cId="3140120600" sldId="2356"/>
        </pc:sldMkLst>
        <pc:spChg chg="add mod">
          <ac:chgData name="Tingrei Tan" userId="93147bfc-c267-47b3-a077-6d835c1bf5eb" providerId="ADAL" clId="{E2EB25BD-E885-4B5B-B657-3146B2CB32EC}" dt="2024-06-25T03:29:39.294" v="26775" actId="947"/>
          <ac:spMkLst>
            <pc:docMk/>
            <pc:sldMk cId="3140120600" sldId="2356"/>
            <ac:spMk id="2" creationId="{2F0517B4-6DD2-3F86-B56E-6ED67FCEE024}"/>
          </ac:spMkLst>
        </pc:spChg>
        <pc:spChg chg="del">
          <ac:chgData name="Tingrei Tan" userId="93147bfc-c267-47b3-a077-6d835c1bf5eb" providerId="ADAL" clId="{E2EB25BD-E885-4B5B-B657-3146B2CB32EC}" dt="2024-06-25T03:30:03.408" v="26780" actId="478"/>
          <ac:spMkLst>
            <pc:docMk/>
            <pc:sldMk cId="3140120600" sldId="2356"/>
            <ac:spMk id="4" creationId="{4643355A-A5B3-DEB8-79AB-45303122C80F}"/>
          </ac:spMkLst>
        </pc:spChg>
        <pc:spChg chg="mod">
          <ac:chgData name="Tingrei Tan" userId="93147bfc-c267-47b3-a077-6d835c1bf5eb" providerId="ADAL" clId="{E2EB25BD-E885-4B5B-B657-3146B2CB32EC}" dt="2024-06-24T11:59:49.141" v="18209" actId="1076"/>
          <ac:spMkLst>
            <pc:docMk/>
            <pc:sldMk cId="3140120600" sldId="2356"/>
            <ac:spMk id="7" creationId="{A40DD009-55B8-14DC-3B3E-E145B97FB96B}"/>
          </ac:spMkLst>
        </pc:spChg>
        <pc:spChg chg="mod">
          <ac:chgData name="Tingrei Tan" userId="93147bfc-c267-47b3-a077-6d835c1bf5eb" providerId="ADAL" clId="{E2EB25BD-E885-4B5B-B657-3146B2CB32EC}" dt="2024-06-24T12:00:18.085" v="18252" actId="14100"/>
          <ac:spMkLst>
            <pc:docMk/>
            <pc:sldMk cId="3140120600" sldId="2356"/>
            <ac:spMk id="16" creationId="{12766C33-CE65-924F-A389-F851ADB49472}"/>
          </ac:spMkLst>
        </pc:spChg>
        <pc:spChg chg="mod">
          <ac:chgData name="Tingrei Tan" userId="93147bfc-c267-47b3-a077-6d835c1bf5eb" providerId="ADAL" clId="{E2EB25BD-E885-4B5B-B657-3146B2CB32EC}" dt="2024-06-25T03:29:12.433" v="26706" actId="1076"/>
          <ac:spMkLst>
            <pc:docMk/>
            <pc:sldMk cId="3140120600" sldId="2356"/>
            <ac:spMk id="47" creationId="{C0DCF01B-5F33-094E-9CE8-B9BF060DDF4B}"/>
          </ac:spMkLst>
        </pc:spChg>
        <pc:spChg chg="mod">
          <ac:chgData name="Tingrei Tan" userId="93147bfc-c267-47b3-a077-6d835c1bf5eb" providerId="ADAL" clId="{E2EB25BD-E885-4B5B-B657-3146B2CB32EC}" dt="2024-06-24T11:59:51.637" v="18210" actId="403"/>
          <ac:spMkLst>
            <pc:docMk/>
            <pc:sldMk cId="3140120600" sldId="2356"/>
            <ac:spMk id="49" creationId="{DF90DD14-4948-981D-1200-81820F9DD946}"/>
          </ac:spMkLst>
        </pc:spChg>
        <pc:spChg chg="mod">
          <ac:chgData name="Tingrei Tan" userId="93147bfc-c267-47b3-a077-6d835c1bf5eb" providerId="ADAL" clId="{E2EB25BD-E885-4B5B-B657-3146B2CB32EC}" dt="2024-06-24T11:59:57.836" v="18212" actId="1076"/>
          <ac:spMkLst>
            <pc:docMk/>
            <pc:sldMk cId="3140120600" sldId="2356"/>
            <ac:spMk id="50" creationId="{9ED832C9-A494-FD47-CA38-A8089595AD6F}"/>
          </ac:spMkLst>
        </pc:spChg>
        <pc:spChg chg="mod">
          <ac:chgData name="Tingrei Tan" userId="93147bfc-c267-47b3-a077-6d835c1bf5eb" providerId="ADAL" clId="{E2EB25BD-E885-4B5B-B657-3146B2CB32EC}" dt="2024-06-25T03:29:10.630" v="26705" actId="1076"/>
          <ac:spMkLst>
            <pc:docMk/>
            <pc:sldMk cId="3140120600" sldId="2356"/>
            <ac:spMk id="54" creationId="{16653F06-627D-DB49-A558-D7CA9152036D}"/>
          </ac:spMkLst>
        </pc:spChg>
      </pc:sldChg>
      <pc:sldChg chg="delSp modSp add mod modNotesTx">
        <pc:chgData name="Tingrei Tan" userId="93147bfc-c267-47b3-a077-6d835c1bf5eb" providerId="ADAL" clId="{E2EB25BD-E885-4B5B-B657-3146B2CB32EC}" dt="2024-06-25T03:30:08.246" v="26781" actId="478"/>
        <pc:sldMkLst>
          <pc:docMk/>
          <pc:sldMk cId="45986528" sldId="2357"/>
        </pc:sldMkLst>
        <pc:spChg chg="del">
          <ac:chgData name="Tingrei Tan" userId="93147bfc-c267-47b3-a077-6d835c1bf5eb" providerId="ADAL" clId="{E2EB25BD-E885-4B5B-B657-3146B2CB32EC}" dt="2024-06-25T03:30:08.246" v="26781" actId="478"/>
          <ac:spMkLst>
            <pc:docMk/>
            <pc:sldMk cId="45986528" sldId="2357"/>
            <ac:spMk id="3" creationId="{640EA623-4D06-E0C4-32D3-A17B7AE8DDE5}"/>
          </ac:spMkLst>
        </pc:spChg>
        <pc:spChg chg="mod">
          <ac:chgData name="Tingrei Tan" userId="93147bfc-c267-47b3-a077-6d835c1bf5eb" providerId="ADAL" clId="{E2EB25BD-E885-4B5B-B657-3146B2CB32EC}" dt="2024-06-24T12:01:50.371" v="18567" actId="20577"/>
          <ac:spMkLst>
            <pc:docMk/>
            <pc:sldMk cId="45986528" sldId="2357"/>
            <ac:spMk id="5" creationId="{3C670045-94C7-8538-298F-5AE65CBC5C92}"/>
          </ac:spMkLst>
        </pc:spChg>
      </pc:sldChg>
      <pc:sldChg chg="delSp add mod modNotesTx">
        <pc:chgData name="Tingrei Tan" userId="93147bfc-c267-47b3-a077-6d835c1bf5eb" providerId="ADAL" clId="{E2EB25BD-E885-4B5B-B657-3146B2CB32EC}" dt="2024-06-25T03:30:10.246" v="26782" actId="478"/>
        <pc:sldMkLst>
          <pc:docMk/>
          <pc:sldMk cId="2556060944" sldId="2358"/>
        </pc:sldMkLst>
        <pc:spChg chg="del">
          <ac:chgData name="Tingrei Tan" userId="93147bfc-c267-47b3-a077-6d835c1bf5eb" providerId="ADAL" clId="{E2EB25BD-E885-4B5B-B657-3146B2CB32EC}" dt="2024-06-25T03:30:10.246" v="26782" actId="478"/>
          <ac:spMkLst>
            <pc:docMk/>
            <pc:sldMk cId="2556060944" sldId="2358"/>
            <ac:spMk id="3" creationId="{640EA623-4D06-E0C4-32D3-A17B7AE8DDE5}"/>
          </ac:spMkLst>
        </pc:spChg>
      </pc:sldChg>
      <pc:sldChg chg="delSp add mod modNotesTx">
        <pc:chgData name="Tingrei Tan" userId="93147bfc-c267-47b3-a077-6d835c1bf5eb" providerId="ADAL" clId="{E2EB25BD-E885-4B5B-B657-3146B2CB32EC}" dt="2024-06-25T03:30:12.679" v="26783" actId="478"/>
        <pc:sldMkLst>
          <pc:docMk/>
          <pc:sldMk cId="867156860" sldId="2359"/>
        </pc:sldMkLst>
        <pc:spChg chg="del">
          <ac:chgData name="Tingrei Tan" userId="93147bfc-c267-47b3-a077-6d835c1bf5eb" providerId="ADAL" clId="{E2EB25BD-E885-4B5B-B657-3146B2CB32EC}" dt="2024-06-25T03:30:12.679" v="26783" actId="478"/>
          <ac:spMkLst>
            <pc:docMk/>
            <pc:sldMk cId="867156860" sldId="2359"/>
            <ac:spMk id="3" creationId="{640EA623-4D06-E0C4-32D3-A17B7AE8DDE5}"/>
          </ac:spMkLst>
        </pc:spChg>
      </pc:sldChg>
      <pc:sldChg chg="delSp add mod modNotesTx">
        <pc:chgData name="Tingrei Tan" userId="93147bfc-c267-47b3-a077-6d835c1bf5eb" providerId="ADAL" clId="{E2EB25BD-E885-4B5B-B657-3146B2CB32EC}" dt="2024-06-25T03:30:14.553" v="26784" actId="478"/>
        <pc:sldMkLst>
          <pc:docMk/>
          <pc:sldMk cId="2541883108" sldId="2360"/>
        </pc:sldMkLst>
        <pc:spChg chg="del">
          <ac:chgData name="Tingrei Tan" userId="93147bfc-c267-47b3-a077-6d835c1bf5eb" providerId="ADAL" clId="{E2EB25BD-E885-4B5B-B657-3146B2CB32EC}" dt="2024-06-25T03:30:14.553" v="26784" actId="478"/>
          <ac:spMkLst>
            <pc:docMk/>
            <pc:sldMk cId="2541883108" sldId="2360"/>
            <ac:spMk id="3" creationId="{640EA623-4D06-E0C4-32D3-A17B7AE8DDE5}"/>
          </ac:spMkLst>
        </pc:spChg>
      </pc:sldChg>
      <pc:sldChg chg="delSp modSp add mod">
        <pc:chgData name="Tingrei Tan" userId="93147bfc-c267-47b3-a077-6d835c1bf5eb" providerId="ADAL" clId="{E2EB25BD-E885-4B5B-B657-3146B2CB32EC}" dt="2024-06-25T03:30:16.943" v="26785" actId="478"/>
        <pc:sldMkLst>
          <pc:docMk/>
          <pc:sldMk cId="3980421184" sldId="2361"/>
        </pc:sldMkLst>
        <pc:spChg chg="mod">
          <ac:chgData name="Tingrei Tan" userId="93147bfc-c267-47b3-a077-6d835c1bf5eb" providerId="ADAL" clId="{E2EB25BD-E885-4B5B-B657-3146B2CB32EC}" dt="2024-06-25T03:26:49.074" v="26271" actId="14100"/>
          <ac:spMkLst>
            <pc:docMk/>
            <pc:sldMk cId="3980421184" sldId="2361"/>
            <ac:spMk id="5" creationId="{3C670045-94C7-8538-298F-5AE65CBC5C92}"/>
          </ac:spMkLst>
        </pc:spChg>
        <pc:spChg chg="del">
          <ac:chgData name="Tingrei Tan" userId="93147bfc-c267-47b3-a077-6d835c1bf5eb" providerId="ADAL" clId="{E2EB25BD-E885-4B5B-B657-3146B2CB32EC}" dt="2024-06-25T03:30:16.943" v="26785" actId="478"/>
          <ac:spMkLst>
            <pc:docMk/>
            <pc:sldMk cId="3980421184" sldId="2361"/>
            <ac:spMk id="41" creationId="{9562A119-A9C3-958F-CEFF-A6FA468CBAD0}"/>
          </ac:spMkLst>
        </pc:spChg>
      </pc:sldChg>
      <pc:sldChg chg="modSp add mod">
        <pc:chgData name="Tingrei Tan" userId="93147bfc-c267-47b3-a077-6d835c1bf5eb" providerId="ADAL" clId="{E2EB25BD-E885-4B5B-B657-3146B2CB32EC}" dt="2024-06-24T11:47:50.470" v="17292" actId="1076"/>
        <pc:sldMkLst>
          <pc:docMk/>
          <pc:sldMk cId="3234030333" sldId="2362"/>
        </pc:sldMkLst>
        <pc:spChg chg="mod">
          <ac:chgData name="Tingrei Tan" userId="93147bfc-c267-47b3-a077-6d835c1bf5eb" providerId="ADAL" clId="{E2EB25BD-E885-4B5B-B657-3146B2CB32EC}" dt="2024-06-24T11:47:50.470" v="17292" actId="1076"/>
          <ac:spMkLst>
            <pc:docMk/>
            <pc:sldMk cId="3234030333" sldId="2362"/>
            <ac:spMk id="11" creationId="{7BB65CF9-6D56-88C5-1A0C-47FC3AABEF39}"/>
          </ac:spMkLst>
        </pc:spChg>
      </pc:sldChg>
      <pc:sldChg chg="delSp add mod modNotesTx">
        <pc:chgData name="Tingrei Tan" userId="93147bfc-c267-47b3-a077-6d835c1bf5eb" providerId="ADAL" clId="{E2EB25BD-E885-4B5B-B657-3146B2CB32EC}" dt="2024-06-25T03:29:53.854" v="26776" actId="478"/>
        <pc:sldMkLst>
          <pc:docMk/>
          <pc:sldMk cId="324964033" sldId="2363"/>
        </pc:sldMkLst>
        <pc:spChg chg="del">
          <ac:chgData name="Tingrei Tan" userId="93147bfc-c267-47b3-a077-6d835c1bf5eb" providerId="ADAL" clId="{E2EB25BD-E885-4B5B-B657-3146B2CB32EC}" dt="2024-06-25T03:29:53.854" v="26776" actId="478"/>
          <ac:spMkLst>
            <pc:docMk/>
            <pc:sldMk cId="324964033" sldId="2363"/>
            <ac:spMk id="41" creationId="{9562A119-A9C3-958F-CEFF-A6FA468CBAD0}"/>
          </ac:spMkLst>
        </pc:spChg>
      </pc:sldChg>
      <pc:sldChg chg="add modNotesTx">
        <pc:chgData name="Tingrei Tan" userId="93147bfc-c267-47b3-a077-6d835c1bf5eb" providerId="ADAL" clId="{E2EB25BD-E885-4B5B-B657-3146B2CB32EC}" dt="2024-06-25T03:21:54.667" v="25341" actId="6549"/>
        <pc:sldMkLst>
          <pc:docMk/>
          <pc:sldMk cId="2506272313" sldId="236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B90997-DD04-4FB4-F0D4-22437A0BF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6857C6-4DE7-8716-7506-8FB134AF44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B217A-033B-475E-BB87-76DF8383E80A}" type="datetimeFigureOut">
              <a:rPr lang="en-AU" smtClean="0"/>
              <a:t>26/06/2024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D964C-0C14-6DEE-1F05-C16C349724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D214B-A367-CA4F-DCD6-B284978FC5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D9D4E-30F8-4515-B80B-36220593C7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5817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3402E-75BD-4BBE-8C3A-433DD2633047}" type="datetimeFigureOut">
              <a:rPr lang="en-AU" smtClean="0"/>
              <a:t>26/06/2024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28CDD-6143-46E6-9B6F-14EB10090E6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5404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168A0-AC5D-482C-98F3-25C230F0DE28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0182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7259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6524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0779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5158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3952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8EF50-48C1-4C0C-BD32-4F6F33EEAA9A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6007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8587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0A316-D1E1-9745-B24E-D11400EED8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03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0A316-D1E1-9745-B24E-D11400EED8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84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0A316-D1E1-9745-B24E-D11400EED8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5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887B-4E8E-42F8-A971-369B5249CA8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81034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602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When people talk about, or study conical intersection, the question of geometric phase always comes up. </a:t>
            </a:r>
          </a:p>
          <a:p>
            <a:endParaRPr lang="en-AU" dirty="0"/>
          </a:p>
          <a:p>
            <a:r>
              <a:rPr lang="en-AU" dirty="0"/>
              <a:t>And this is a long-standing problem in chemical physics.</a:t>
            </a:r>
          </a:p>
          <a:p>
            <a:endParaRPr lang="en-AU" dirty="0"/>
          </a:p>
          <a:p>
            <a:r>
              <a:rPr lang="en-AU" dirty="0"/>
              <a:t>One area where this is important is chemical reactions. </a:t>
            </a:r>
          </a:p>
          <a:p>
            <a:endParaRPr lang="en-AU" dirty="0"/>
          </a:p>
          <a:p>
            <a:r>
              <a:rPr lang="en-AU" dirty="0"/>
              <a:t>For example, you have reactant A and reactant B, you put them together and let them go through some process.</a:t>
            </a:r>
          </a:p>
          <a:p>
            <a:endParaRPr lang="en-AU" dirty="0"/>
          </a:p>
          <a:p>
            <a:r>
              <a:rPr lang="en-AU" dirty="0"/>
              <a:t>And there could be multiple outcomes or products like: product A, B, C, D, E. With different branching ratios. </a:t>
            </a:r>
          </a:p>
          <a:p>
            <a:endParaRPr lang="en-AU" dirty="0"/>
          </a:p>
          <a:p>
            <a:r>
              <a:rPr lang="en-AU" dirty="0"/>
              <a:t>These branching ratios depends on the microscopic and quantum processes when they go through the reactions. </a:t>
            </a:r>
          </a:p>
          <a:p>
            <a:endParaRPr lang="en-AU" dirty="0"/>
          </a:p>
          <a:p>
            <a:r>
              <a:rPr lang="en-AU" dirty="0"/>
              <a:t>And the geometric phase is one of these microscopic phenomena that determine the outcomes. So it is super important. </a:t>
            </a:r>
          </a:p>
          <a:p>
            <a:endParaRPr lang="en-AU" dirty="0"/>
          </a:p>
          <a:p>
            <a:r>
              <a:rPr lang="en-AU" dirty="0"/>
              <a:t>But yet, no one has been able to directly observe the geometric phase effect in real systems, because the experimental technique is simply not mature enough.</a:t>
            </a:r>
          </a:p>
          <a:p>
            <a:endParaRPr lang="en-AU" dirty="0"/>
          </a:p>
          <a:p>
            <a:r>
              <a:rPr lang="en-AU" dirty="0"/>
              <a:t>One would need super-high speed laser to do femto-second spectroscopy. </a:t>
            </a:r>
          </a:p>
          <a:p>
            <a:endParaRPr lang="en-AU" dirty="0"/>
          </a:p>
          <a:p>
            <a:r>
              <a:rPr lang="en-AU" dirty="0"/>
              <a:t>So, what is a geometric phase effect? </a:t>
            </a:r>
          </a:p>
          <a:p>
            <a:endParaRPr lang="en-AU" dirty="0"/>
          </a:p>
          <a:p>
            <a:r>
              <a:rPr lang="en-AU" dirty="0"/>
              <a:t>Here, we have this conical intersection, now we will start from the lower energy level, if we let it evolve, this wavefunction will evolve around the conical intersection to the other side. </a:t>
            </a:r>
          </a:p>
          <a:p>
            <a:endParaRPr lang="en-AU" dirty="0"/>
          </a:p>
          <a:p>
            <a:r>
              <a:rPr lang="en-AU" dirty="0"/>
              <a:t>The interesting thing is that, based on theory, you would expect the two components of the wavefunction would have a relative pi phase shift between them. </a:t>
            </a:r>
          </a:p>
          <a:p>
            <a:endParaRPr lang="en-AU" dirty="0"/>
          </a:p>
          <a:p>
            <a:r>
              <a:rPr lang="en-AU" dirty="0"/>
              <a:t>So, when it reaches the other side, one would expect a destructive interference between these two wavefunctions due to this geometric phase effect. </a:t>
            </a:r>
          </a:p>
          <a:p>
            <a:endParaRPr lang="en-AU" dirty="0"/>
          </a:p>
          <a:p>
            <a:r>
              <a:rPr lang="en-AU" dirty="0"/>
              <a:t>If there is no geometric phase, then one would recover the entire wavefunction on the other side. </a:t>
            </a:r>
          </a:p>
          <a:p>
            <a:endParaRPr lang="en-AU" dirty="0"/>
          </a:p>
          <a:p>
            <a:r>
              <a:rPr lang="en-AU" dirty="0"/>
              <a:t>In a simple picture, you can see that this geometric phase permits a reaction to go through, and without geometric phase would allow the reaction to go through, and thus affecting the branching ratios.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0A316-D1E1-9745-B24E-D11400EED8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30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0570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0694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4646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4413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5832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1638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5218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1023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6012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28CDD-6143-46E6-9B6F-14EB10090E64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757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11246-9E8D-26DC-077D-79D29C70A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8588-7614-DAA0-9EF5-142AC7D87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DE987-480D-3826-017A-201638F30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66BBB-A3BC-4ABC-B0D1-D3023823D472}" type="datetime1">
              <a:rPr lang="en-AU" smtClean="0"/>
              <a:t>26/06/2024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72F50-6D96-D11C-460B-D470C245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EQUS Workshop, Perth, November 2023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46D4-0000-62B7-FA3E-61648C7EA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092" y="6343651"/>
            <a:ext cx="2743200" cy="365125"/>
          </a:xfrm>
        </p:spPr>
        <p:txBody>
          <a:bodyPr/>
          <a:lstStyle/>
          <a:p>
            <a:fld id="{C44C5D30-ECD5-4831-810F-5953C650C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884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68955-9460-8A8E-ABA6-DFD69900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9BDEC-0A66-EC7B-3756-64E97367B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A84B1-8D48-87BD-AADA-F5111B64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AEF7-A326-4CB3-B7BF-BBFDADAE966A}" type="datetime1">
              <a:rPr lang="en-AU" smtClean="0"/>
              <a:t>26/06/2024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397A3-463E-DB5E-07AE-5612497B2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EQUS Workshop, Perth, November 2023</a:t>
            </a: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969795-8C0F-2BCB-7F2B-D454704C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092" y="6343651"/>
            <a:ext cx="2743200" cy="365125"/>
          </a:xfrm>
        </p:spPr>
        <p:txBody>
          <a:bodyPr/>
          <a:lstStyle/>
          <a:p>
            <a:fld id="{C44C5D30-ECD5-4831-810F-5953C650C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5896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70407A-6FFE-B617-F37F-2DE2BB4B47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2D152-70E9-D62A-AE64-AD45DB2DD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E30E-732F-EA79-C1F1-8CC3E227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4DC4-A24C-4E94-8D5C-E518A437496D}" type="datetime1">
              <a:rPr lang="en-AU" smtClean="0"/>
              <a:t>26/06/2024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2E339-EFB0-1BEF-A295-F98CA9C36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EQUS Workshop, Perth, November 2023</a:t>
            </a: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0B0584-BECE-1D9F-2308-60C370CF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092" y="6343651"/>
            <a:ext cx="2743200" cy="365125"/>
          </a:xfrm>
        </p:spPr>
        <p:txBody>
          <a:bodyPr/>
          <a:lstStyle/>
          <a:p>
            <a:fld id="{C44C5D30-ECD5-4831-810F-5953C650C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9024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686D-F0A5-6F1A-0B00-9FA1C462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4882A-24E2-7BDD-7341-C2538C208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DACD1-CC99-307E-B3C3-28DA4A92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F8903-EF3F-43D1-873C-0124EB2862EB}" type="datetime1">
              <a:rPr lang="en-AU" smtClean="0"/>
              <a:t>26/06/2024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5E864-EFA4-F867-D390-E56834A7A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/>
              <a:t>EQUS Workshop, Perth, November 2023</a:t>
            </a: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430B43-53CB-84E8-AC3F-73FC0A06F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092" y="6486525"/>
            <a:ext cx="2743200" cy="365125"/>
          </a:xfrm>
        </p:spPr>
        <p:txBody>
          <a:bodyPr/>
          <a:lstStyle/>
          <a:p>
            <a:fld id="{C44C5D30-ECD5-4831-810F-5953C650C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5117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F3A9B-A980-C8CB-9B88-F9F40F6E2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DCAB4-7474-AF48-4945-E4C8D27CB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214BC-B4C8-423F-F037-B7054B53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0239-402D-4935-A5E4-4914FDD78268}" type="datetime1">
              <a:rPr lang="en-AU" smtClean="0"/>
              <a:t>26/06/2024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DD7D0-8EED-9E99-411A-31972B04B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0500" y="6505574"/>
            <a:ext cx="4114800" cy="365125"/>
          </a:xfrm>
        </p:spPr>
        <p:txBody>
          <a:bodyPr/>
          <a:lstStyle/>
          <a:p>
            <a:r>
              <a:rPr lang="en-US"/>
              <a:t>EQUS Workshop, Perth, November 2023</a:t>
            </a: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1BC02F-B362-6C8D-7914-8F4A0355E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3992" y="6492875"/>
            <a:ext cx="2743200" cy="365125"/>
          </a:xfrm>
        </p:spPr>
        <p:txBody>
          <a:bodyPr/>
          <a:lstStyle/>
          <a:p>
            <a:fld id="{C44C5D30-ECD5-4831-810F-5953C650C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851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5AEF3-5016-1C92-DA4E-1B9295748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16919-5448-717D-2423-F1F7AA1451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9F6FEA-666A-41DD-91E7-09B81CBE1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E3791-D41C-D7B3-4E62-0D1AC40C5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E314-ACE0-4D5F-A541-E6CB3E987EFB}" type="datetime1">
              <a:rPr lang="en-AU" smtClean="0"/>
              <a:t>26/06/2024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9B413-005F-DFCC-4A88-42CBDA75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5574"/>
            <a:ext cx="4114800" cy="365125"/>
          </a:xfrm>
        </p:spPr>
        <p:txBody>
          <a:bodyPr/>
          <a:lstStyle/>
          <a:p>
            <a:r>
              <a:rPr lang="en-US"/>
              <a:t>EQUS Workshop, Perth, November 2023</a:t>
            </a:r>
            <a:endParaRPr lang="en-A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B07467-1FF8-242B-3E7B-31EE00AA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092" y="6492875"/>
            <a:ext cx="2743200" cy="365125"/>
          </a:xfrm>
        </p:spPr>
        <p:txBody>
          <a:bodyPr/>
          <a:lstStyle/>
          <a:p>
            <a:fld id="{C44C5D30-ECD5-4831-810F-5953C650C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0561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4DB0-6486-9026-A92C-7288D35A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FF54E-2533-7D7C-EF57-8C80D52AE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62035-24B2-8CE9-A7FD-47BA665C2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1D2A42-A182-98F0-E212-8928C4BF1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669D6-6AC3-C823-4457-C6A75B8848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2DE2C4-C2D3-5D85-C9EE-9D0E76410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07BD-4BA5-417C-8D01-73916468FBAD}" type="datetime1">
              <a:rPr lang="en-AU" smtClean="0"/>
              <a:t>26/06/2024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FBD199-9E55-CB2C-1A48-537E4674A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0500" y="6501765"/>
            <a:ext cx="4114800" cy="365125"/>
          </a:xfrm>
        </p:spPr>
        <p:txBody>
          <a:bodyPr/>
          <a:lstStyle/>
          <a:p>
            <a:r>
              <a:rPr lang="en-US"/>
              <a:t>EQUS Workshop, Perth, November 2023</a:t>
            </a:r>
            <a:endParaRPr lang="en-A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581ECE1-C6C2-4DF2-AE31-B4D94E104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3992" y="6489066"/>
            <a:ext cx="2743200" cy="365125"/>
          </a:xfrm>
        </p:spPr>
        <p:txBody>
          <a:bodyPr/>
          <a:lstStyle/>
          <a:p>
            <a:fld id="{C44C5D30-ECD5-4831-810F-5953C650C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898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70532-7C4C-DF6C-D0A9-1364F3584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2EDD83-13E0-DF56-A8A2-66A91FE5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F562A-99F6-4044-B750-F3DF79FA0F3A}" type="datetime1">
              <a:rPr lang="en-AU" smtClean="0"/>
              <a:t>26/06/2024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B5E924-9DF9-5DA5-762A-3EEC47060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5574"/>
            <a:ext cx="4114800" cy="365125"/>
          </a:xfrm>
        </p:spPr>
        <p:txBody>
          <a:bodyPr/>
          <a:lstStyle/>
          <a:p>
            <a:r>
              <a:rPr lang="en-US"/>
              <a:t>EQUS Workshop, Perth, November 2023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8CB55-E8FF-024C-E0A7-C98B0497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092" y="6492875"/>
            <a:ext cx="2743200" cy="365125"/>
          </a:xfrm>
        </p:spPr>
        <p:txBody>
          <a:bodyPr/>
          <a:lstStyle/>
          <a:p>
            <a:fld id="{C44C5D30-ECD5-4831-810F-5953C650C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996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09D0EF-A4F4-667E-B7F2-21ACF7EC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A97F-549E-4BAB-8E00-08A0DAAABDD8}" type="datetime1">
              <a:rPr lang="en-AU" smtClean="0"/>
              <a:t>26/06/2024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456C0A-E861-32C6-8D14-CF5706C66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6220" y="6478905"/>
            <a:ext cx="4114800" cy="365125"/>
          </a:xfrm>
        </p:spPr>
        <p:txBody>
          <a:bodyPr/>
          <a:lstStyle/>
          <a:p>
            <a:r>
              <a:rPr lang="en-US"/>
              <a:t>EQUS Workshop, Perth, November 2023</a:t>
            </a: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8B441D8-D75E-D15B-577E-39104EDF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12" y="6466206"/>
            <a:ext cx="2743200" cy="365125"/>
          </a:xfrm>
        </p:spPr>
        <p:txBody>
          <a:bodyPr/>
          <a:lstStyle/>
          <a:p>
            <a:fld id="{C44C5D30-ECD5-4831-810F-5953C650C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22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F0AA1-2EED-D5F7-77AA-F5F341568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F3A5E-3304-6C23-774A-E63F16562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14FD3-A34A-C463-D2F9-9B72AFC9F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AF6322-FDD8-E903-B519-7A2A54A87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3C4A-8247-43F5-8C48-14B1BC102B53}" type="datetime1">
              <a:rPr lang="en-AU" smtClean="0"/>
              <a:t>26/06/2024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4EAA8-BF49-264C-3DAD-EDF797E2A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EQUS Workshop, Perth, November 2023</a:t>
            </a:r>
            <a:endParaRPr lang="en-A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D9A591D-538C-4130-106C-C803C5D95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092" y="6343651"/>
            <a:ext cx="2743200" cy="365125"/>
          </a:xfrm>
        </p:spPr>
        <p:txBody>
          <a:bodyPr/>
          <a:lstStyle/>
          <a:p>
            <a:fld id="{C44C5D30-ECD5-4831-810F-5953C650C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377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BB3A-0012-9445-801E-A57EAA67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E4D637-69B9-119C-9DF6-6CBACFA9DD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79D66-3368-7567-5DAA-8CC93E67A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CBC10-71FB-B39D-F87A-3456BB80F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031A-C9E5-47BE-8D76-61A87C219EFC}" type="datetime1">
              <a:rPr lang="en-AU" smtClean="0"/>
              <a:t>26/06/2024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60596-3A22-DFFC-8220-C5D3DE34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EQUS Workshop, Perth, November 2023</a:t>
            </a:r>
            <a:endParaRPr lang="en-A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E790561-7285-AC72-331E-96DDC393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092" y="6343651"/>
            <a:ext cx="2743200" cy="365125"/>
          </a:xfrm>
        </p:spPr>
        <p:txBody>
          <a:bodyPr/>
          <a:lstStyle/>
          <a:p>
            <a:fld id="{C44C5D30-ECD5-4831-810F-5953C650C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129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7DC106-95CF-4620-9B79-E1AC5B1FA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9EEDA-99F1-4B40-3420-C78FBDEA7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B4870-2ABD-495D-9932-8DEC99598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3848C-BA62-4FD7-803E-FDCF1016E818}" type="datetime1">
              <a:rPr lang="en-AU" smtClean="0"/>
              <a:t>26/06/2024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C59A7-7C73-CDCB-9FFA-7B09E6634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EQUS Workshop, Perth, November 2023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B6B05-659D-B011-74DD-8D3DA9D3A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C5D30-ECD5-4831-810F-5953C650C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074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1.png"/><Relationship Id="rId3" Type="http://schemas.openxmlformats.org/officeDocument/2006/relationships/image" Target="../media/image10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08.png"/><Relationship Id="rId5" Type="http://schemas.openxmlformats.org/officeDocument/2006/relationships/image" Target="../media/image106.png"/><Relationship Id="rId10" Type="http://schemas.openxmlformats.org/officeDocument/2006/relationships/image" Target="../media/image831.png"/><Relationship Id="rId4" Type="http://schemas.openxmlformats.org/officeDocument/2006/relationships/image" Target="../media/image105.png"/><Relationship Id="rId9" Type="http://schemas.openxmlformats.org/officeDocument/2006/relationships/image" Target="../media/image8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4.png"/><Relationship Id="rId7" Type="http://schemas.openxmlformats.org/officeDocument/2006/relationships/image" Target="../media/image110.png"/><Relationship Id="rId12" Type="http://schemas.openxmlformats.org/officeDocument/2006/relationships/image" Target="../media/image1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14.png"/><Relationship Id="rId5" Type="http://schemas.openxmlformats.org/officeDocument/2006/relationships/image" Target="../media/image109.png"/><Relationship Id="rId10" Type="http://schemas.openxmlformats.org/officeDocument/2006/relationships/image" Target="../media/image113.png"/><Relationship Id="rId4" Type="http://schemas.openxmlformats.org/officeDocument/2006/relationships/image" Target="../media/image2.png"/><Relationship Id="rId9" Type="http://schemas.openxmlformats.org/officeDocument/2006/relationships/image" Target="../media/image1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3.emf"/><Relationship Id="rId5" Type="http://schemas.openxmlformats.org/officeDocument/2006/relationships/image" Target="../media/image118.gif"/><Relationship Id="rId10" Type="http://schemas.openxmlformats.org/officeDocument/2006/relationships/image" Target="../media/image45.png"/><Relationship Id="rId4" Type="http://schemas.openxmlformats.org/officeDocument/2006/relationships/image" Target="../media/image117.gif"/><Relationship Id="rId9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24.em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26" Type="http://schemas.openxmlformats.org/officeDocument/2006/relationships/image" Target="../media/image29.jpg"/><Relationship Id="rId3" Type="http://schemas.openxmlformats.org/officeDocument/2006/relationships/image" Target="../media/image7.tiff"/><Relationship Id="rId21" Type="http://schemas.openxmlformats.org/officeDocument/2006/relationships/image" Target="../media/image24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jpe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29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11" Type="http://schemas.openxmlformats.org/officeDocument/2006/relationships/image" Target="../media/image15.svg"/><Relationship Id="rId24" Type="http://schemas.openxmlformats.org/officeDocument/2006/relationships/image" Target="../media/image27.jpeg"/><Relationship Id="rId5" Type="http://schemas.openxmlformats.org/officeDocument/2006/relationships/image" Target="../media/image9.tiff"/><Relationship Id="rId15" Type="http://schemas.microsoft.com/office/2007/relationships/hdphoto" Target="../media/hdphoto1.wdp"/><Relationship Id="rId23" Type="http://schemas.openxmlformats.org/officeDocument/2006/relationships/image" Target="../media/image26.jpeg"/><Relationship Id="rId28" Type="http://schemas.openxmlformats.org/officeDocument/2006/relationships/image" Target="../media/image31.jpeg"/><Relationship Id="rId10" Type="http://schemas.openxmlformats.org/officeDocument/2006/relationships/image" Target="../media/image14.png"/><Relationship Id="rId19" Type="http://schemas.openxmlformats.org/officeDocument/2006/relationships/image" Target="../media/image22.jpeg"/><Relationship Id="rId4" Type="http://schemas.openxmlformats.org/officeDocument/2006/relationships/image" Target="../media/image8.tiff"/><Relationship Id="rId9" Type="http://schemas.openxmlformats.org/officeDocument/2006/relationships/image" Target="../media/image13.tiff"/><Relationship Id="rId14" Type="http://schemas.openxmlformats.org/officeDocument/2006/relationships/image" Target="../media/image18.png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Relationship Id="rId30" Type="http://schemas.openxmlformats.org/officeDocument/2006/relationships/image" Target="../media/image3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5" Type="http://schemas.openxmlformats.org/officeDocument/2006/relationships/image" Target="../media/image141.png"/><Relationship Id="rId4" Type="http://schemas.openxmlformats.org/officeDocument/2006/relationships/image" Target="../media/image3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70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55.png"/><Relationship Id="rId5" Type="http://schemas.openxmlformats.org/officeDocument/2006/relationships/image" Target="../media/image36.png"/><Relationship Id="rId15" Type="http://schemas.openxmlformats.org/officeDocument/2006/relationships/image" Target="../media/image591.png"/><Relationship Id="rId10" Type="http://schemas.openxmlformats.org/officeDocument/2006/relationships/image" Target="../media/image54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58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8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emf"/><Relationship Id="rId15" Type="http://schemas.openxmlformats.org/officeDocument/2006/relationships/image" Target="../media/image210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26" Type="http://schemas.openxmlformats.org/officeDocument/2006/relationships/image" Target="../media/image42.png"/><Relationship Id="rId3" Type="http://schemas.openxmlformats.org/officeDocument/2006/relationships/image" Target="../media/image59.png"/><Relationship Id="rId21" Type="http://schemas.openxmlformats.org/officeDocument/2006/relationships/image" Target="../media/image3700.png"/><Relationship Id="rId7" Type="http://schemas.openxmlformats.org/officeDocument/2006/relationships/image" Target="../media/image63.png"/><Relationship Id="rId12" Type="http://schemas.openxmlformats.org/officeDocument/2006/relationships/image" Target="../media/image46.png"/><Relationship Id="rId17" Type="http://schemas.openxmlformats.org/officeDocument/2006/relationships/image" Target="../media/image69.emf"/><Relationship Id="rId25" Type="http://schemas.openxmlformats.org/officeDocument/2006/relationships/image" Target="../media/image410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8.emf"/><Relationship Id="rId20" Type="http://schemas.openxmlformats.org/officeDocument/2006/relationships/image" Target="../media/image3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24" Type="http://schemas.openxmlformats.org/officeDocument/2006/relationships/image" Target="../media/image400.png"/><Relationship Id="rId5" Type="http://schemas.openxmlformats.org/officeDocument/2006/relationships/image" Target="../media/image61.emf"/><Relationship Id="rId15" Type="http://schemas.openxmlformats.org/officeDocument/2006/relationships/image" Target="../media/image67.emf"/><Relationship Id="rId23" Type="http://schemas.openxmlformats.org/officeDocument/2006/relationships/image" Target="../media/image390.png"/><Relationship Id="rId10" Type="http://schemas.openxmlformats.org/officeDocument/2006/relationships/image" Target="../media/image65.png"/><Relationship Id="rId19" Type="http://schemas.openxmlformats.org/officeDocument/2006/relationships/image" Target="../media/image70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50.png"/><Relationship Id="rId22" Type="http://schemas.openxmlformats.org/officeDocument/2006/relationships/image" Target="../media/image71.png"/><Relationship Id="rId27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18" Type="http://schemas.openxmlformats.org/officeDocument/2006/relationships/image" Target="../media/image89.emf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8.gif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5" Type="http://schemas.openxmlformats.org/officeDocument/2006/relationships/image" Target="../media/image600.png"/><Relationship Id="rId10" Type="http://schemas.openxmlformats.org/officeDocument/2006/relationships/image" Target="../media/image84.png"/><Relationship Id="rId19" Type="http://schemas.openxmlformats.org/officeDocument/2006/relationships/image" Target="../media/image88.png"/><Relationship Id="rId4" Type="http://schemas.openxmlformats.org/officeDocument/2006/relationships/image" Target="../media/image79.png"/><Relationship Id="rId9" Type="http://schemas.openxmlformats.org/officeDocument/2006/relationships/image" Target="../media/image490.png"/><Relationship Id="rId14" Type="http://schemas.openxmlformats.org/officeDocument/2006/relationships/image" Target="../media/image5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8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96.png"/><Relationship Id="rId5" Type="http://schemas.openxmlformats.org/officeDocument/2006/relationships/image" Target="../media/image92.emf"/><Relationship Id="rId15" Type="http://schemas.openxmlformats.org/officeDocument/2006/relationships/image" Target="../media/image100.png"/><Relationship Id="rId10" Type="http://schemas.openxmlformats.org/officeDocument/2006/relationships/image" Target="../media/image80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Relationship Id="rId14" Type="http://schemas.openxmlformats.org/officeDocument/2006/relationships/image" Target="../media/image9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3" Type="http://schemas.openxmlformats.org/officeDocument/2006/relationships/image" Target="../media/image7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5" Type="http://schemas.openxmlformats.org/officeDocument/2006/relationships/image" Target="../media/image102.png"/><Relationship Id="rId4" Type="http://schemas.openxmlformats.org/officeDocument/2006/relationships/image" Target="../media/image7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AA7423-51E8-47CE-B073-081C3B0AA658}"/>
              </a:ext>
            </a:extLst>
          </p:cNvPr>
          <p:cNvSpPr txBox="1"/>
          <p:nvPr/>
        </p:nvSpPr>
        <p:spPr>
          <a:xfrm>
            <a:off x="509246" y="540535"/>
            <a:ext cx="104893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i="0" dirty="0">
                <a:solidFill>
                  <a:srgbClr val="E74626"/>
                </a:solidFill>
                <a:effectLst/>
                <a:latin typeface="Arial" panose="020B0604020202020204" pitchFamily="34" charset="0"/>
              </a:rPr>
              <a:t>Quantum information science with trapped-ion mechanical oscillator</a:t>
            </a:r>
            <a:endParaRPr lang="en-AU" sz="2800" b="1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AFBD86-3BE5-4E09-8510-C7535E81FAC6}"/>
              </a:ext>
            </a:extLst>
          </p:cNvPr>
          <p:cNvSpPr/>
          <p:nvPr/>
        </p:nvSpPr>
        <p:spPr>
          <a:xfrm>
            <a:off x="585553" y="3132850"/>
            <a:ext cx="5250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Ting Rei Tan</a:t>
            </a:r>
            <a:br>
              <a:rPr lang="en-US" sz="2000" b="1" dirty="0">
                <a:latin typeface="Arial" panose="020B0604020202020204" pitchFamily="34" charset="0"/>
              </a:rPr>
            </a:br>
            <a:endParaRPr lang="en-US" sz="2000" b="1" dirty="0">
              <a:latin typeface="Arial" panose="020B0604020202020204" pitchFamily="34" charset="0"/>
            </a:endParaRPr>
          </a:p>
          <a:p>
            <a:r>
              <a:rPr lang="en-AU" sz="2000" b="1" dirty="0"/>
              <a:t>Quantum Control Laboratory (QCL)</a:t>
            </a:r>
            <a:br>
              <a:rPr lang="en-AU" sz="2000" dirty="0"/>
            </a:b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6F5779-C9E4-4729-8173-47CBDC05E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74" y="5311929"/>
            <a:ext cx="2347784" cy="8120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C3177F-CBD0-D068-5344-9FBBA641AC12}"/>
              </a:ext>
            </a:extLst>
          </p:cNvPr>
          <p:cNvGrpSpPr/>
          <p:nvPr/>
        </p:nvGrpSpPr>
        <p:grpSpPr>
          <a:xfrm>
            <a:off x="5366796" y="1448407"/>
            <a:ext cx="6315958" cy="1853789"/>
            <a:chOff x="4498611" y="4521939"/>
            <a:chExt cx="7388588" cy="216861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250650-F0D2-6F60-F649-C4EF594CC605}"/>
                </a:ext>
              </a:extLst>
            </p:cNvPr>
            <p:cNvGrpSpPr/>
            <p:nvPr/>
          </p:nvGrpSpPr>
          <p:grpSpPr>
            <a:xfrm>
              <a:off x="4498611" y="4521939"/>
              <a:ext cx="2452671" cy="2088601"/>
              <a:chOff x="5359858" y="4489022"/>
              <a:chExt cx="2452671" cy="2088601"/>
            </a:xfrm>
          </p:grpSpPr>
          <p:pic>
            <p:nvPicPr>
              <p:cNvPr id="6" name="Picture 5" descr="A close-up of a diagram&#10;&#10;Description automatically generated">
                <a:extLst>
                  <a:ext uri="{FF2B5EF4-FFF2-40B4-BE49-F238E27FC236}">
                    <a16:creationId xmlns:a16="http://schemas.microsoft.com/office/drawing/2014/main" id="{32ACF744-2D83-42B9-1FD7-8424532400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5" r="-1" b="55805"/>
              <a:stretch/>
            </p:blipFill>
            <p:spPr>
              <a:xfrm>
                <a:off x="5359858" y="4489022"/>
                <a:ext cx="2452671" cy="2088601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3BD070D-7589-BFB5-D219-9BBFCA06B11B}"/>
                  </a:ext>
                </a:extLst>
              </p:cNvPr>
              <p:cNvSpPr/>
              <p:nvPr/>
            </p:nvSpPr>
            <p:spPr>
              <a:xfrm>
                <a:off x="5359858" y="5147035"/>
                <a:ext cx="239664" cy="707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75528B-7816-DCC2-6D6B-8BCA9C5D59EC}"/>
                </a:ext>
              </a:extLst>
            </p:cNvPr>
            <p:cNvGrpSpPr/>
            <p:nvPr/>
          </p:nvGrpSpPr>
          <p:grpSpPr>
            <a:xfrm>
              <a:off x="6954424" y="4527679"/>
              <a:ext cx="2452672" cy="2162875"/>
              <a:chOff x="7979225" y="4494762"/>
              <a:chExt cx="2452672" cy="2162875"/>
            </a:xfrm>
          </p:grpSpPr>
          <p:pic>
            <p:nvPicPr>
              <p:cNvPr id="8" name="Picture 7" descr="A close-up of a diagram&#10;&#10;Description automatically generated">
                <a:extLst>
                  <a:ext uri="{FF2B5EF4-FFF2-40B4-BE49-F238E27FC236}">
                    <a16:creationId xmlns:a16="http://schemas.microsoft.com/office/drawing/2014/main" id="{F0D61411-DE3A-0693-E987-E35E085702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918"/>
              <a:stretch/>
            </p:blipFill>
            <p:spPr>
              <a:xfrm>
                <a:off x="7979225" y="4494762"/>
                <a:ext cx="2452672" cy="2162875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DF3999D-15D3-B49B-BCC9-0B75FE1AC8A1}"/>
                  </a:ext>
                </a:extLst>
              </p:cNvPr>
              <p:cNvSpPr/>
              <p:nvPr/>
            </p:nvSpPr>
            <p:spPr>
              <a:xfrm>
                <a:off x="7979225" y="5147035"/>
                <a:ext cx="239664" cy="707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15" name="Picture 14" descr="A diagram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9E40436D-9968-A49D-0C80-9DCD6B715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0" b="55438"/>
            <a:stretch/>
          </p:blipFill>
          <p:spPr>
            <a:xfrm>
              <a:off x="9716613" y="4521939"/>
              <a:ext cx="2170586" cy="2118742"/>
            </a:xfrm>
            <a:prstGeom prst="rect">
              <a:avLst/>
            </a:prstGeom>
          </p:spPr>
        </p:pic>
      </p:grp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D6DA719-1DA0-3E9D-A836-AD4596DF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2100" y="5741342"/>
            <a:ext cx="2743200" cy="365125"/>
          </a:xfrm>
        </p:spPr>
        <p:txBody>
          <a:bodyPr/>
          <a:lstStyle/>
          <a:p>
            <a:r>
              <a:rPr lang="en-AU" dirty="0"/>
              <a:t>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A010F9-3867-4B55-4F3A-05FFA0994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055" y="3665262"/>
            <a:ext cx="3151678" cy="3057553"/>
          </a:xfrm>
          <a:prstGeom prst="rect">
            <a:avLst/>
          </a:prstGeom>
        </p:spPr>
      </p:pic>
      <p:pic>
        <p:nvPicPr>
          <p:cNvPr id="2" name="Picture 1" descr="A red circle with blue and white circles&#10;&#10;Description automatically generated">
            <a:extLst>
              <a:ext uri="{FF2B5EF4-FFF2-40B4-BE49-F238E27FC236}">
                <a16:creationId xmlns:a16="http://schemas.microsoft.com/office/drawing/2014/main" id="{4D27EF0D-6DA8-8960-31FD-32CF039BB0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641" y="3510018"/>
            <a:ext cx="3064590" cy="306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31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39ABB3EE-5535-9148-BC9A-1DF519A56068}"/>
              </a:ext>
            </a:extLst>
          </p:cNvPr>
          <p:cNvSpPr txBox="1"/>
          <p:nvPr/>
        </p:nvSpPr>
        <p:spPr>
          <a:xfrm>
            <a:off x="1189024" y="645409"/>
            <a:ext cx="1898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Squeezed 13.5 dB</a:t>
            </a:r>
          </a:p>
        </p:txBody>
      </p:sp>
      <p:pic>
        <p:nvPicPr>
          <p:cNvPr id="28" name="Picture 27" descr="A red and blue vertical bar&#10;&#10;Description automatically generated">
            <a:extLst>
              <a:ext uri="{FF2B5EF4-FFF2-40B4-BE49-F238E27FC236}">
                <a16:creationId xmlns:a16="http://schemas.microsoft.com/office/drawing/2014/main" id="{0983EFDC-E70F-0647-ADEA-5FDC23623C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19" y="4451083"/>
            <a:ext cx="551645" cy="1767097"/>
          </a:xfrm>
          <a:prstGeom prst="rect">
            <a:avLst/>
          </a:prstGeom>
        </p:spPr>
      </p:pic>
      <p:pic>
        <p:nvPicPr>
          <p:cNvPr id="54" name="Picture 53" descr="A red line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90A5C180-BA07-EA48-8C69-CCE0BD66F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0"/>
          <a:stretch/>
        </p:blipFill>
        <p:spPr>
          <a:xfrm>
            <a:off x="1150387" y="2411201"/>
            <a:ext cx="1491006" cy="4403965"/>
          </a:xfrm>
          <a:prstGeom prst="rect">
            <a:avLst/>
          </a:prstGeom>
        </p:spPr>
      </p:pic>
      <p:pic>
        <p:nvPicPr>
          <p:cNvPr id="56" name="Picture 5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575982C-EC2C-E94F-A782-CBFD646C06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845" y="2359968"/>
            <a:ext cx="2213950" cy="4374335"/>
          </a:xfrm>
          <a:prstGeom prst="rect">
            <a:avLst/>
          </a:prstGeom>
        </p:spPr>
      </p:pic>
      <p:pic>
        <p:nvPicPr>
          <p:cNvPr id="58" name="Picture 57" descr="A graph of red and blue dots&#10;&#10;Description automatically generated">
            <a:extLst>
              <a:ext uri="{FF2B5EF4-FFF2-40B4-BE49-F238E27FC236}">
                <a16:creationId xmlns:a16="http://schemas.microsoft.com/office/drawing/2014/main" id="{46C83DCC-CA21-E048-B8AC-7356C6384C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30" y="2362736"/>
            <a:ext cx="2213950" cy="4403965"/>
          </a:xfrm>
          <a:prstGeom prst="rect">
            <a:avLst/>
          </a:prstGeom>
        </p:spPr>
      </p:pic>
      <p:pic>
        <p:nvPicPr>
          <p:cNvPr id="62" name="Picture 6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6599708-7750-0946-BE60-3730AD4B559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029" y="2358193"/>
            <a:ext cx="2369204" cy="4374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670045-94C7-8538-298F-5AE65CBC5C92}"/>
              </a:ext>
            </a:extLst>
          </p:cNvPr>
          <p:cNvSpPr txBox="1"/>
          <p:nvPr/>
        </p:nvSpPr>
        <p:spPr>
          <a:xfrm>
            <a:off x="1054722" y="67086"/>
            <a:ext cx="10082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>
                <a:solidFill>
                  <a:srgbClr val="DC5F12"/>
                </a:solidFill>
              </a:rPr>
              <a:t>Experiment Data: Squeezed State &amp; GKP State Preparation</a:t>
            </a:r>
          </a:p>
        </p:txBody>
      </p:sp>
      <p:pic>
        <p:nvPicPr>
          <p:cNvPr id="21" name="Picture 20" descr="A red line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75F00892-AFBB-F543-A232-8207E372E9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0"/>
          <a:stretch/>
        </p:blipFill>
        <p:spPr>
          <a:xfrm>
            <a:off x="1150387" y="2411201"/>
            <a:ext cx="1491006" cy="4403965"/>
          </a:xfrm>
          <a:prstGeom prst="rect">
            <a:avLst/>
          </a:prstGeom>
        </p:spPr>
      </p:pic>
      <p:pic>
        <p:nvPicPr>
          <p:cNvPr id="23" name="Picture 22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B7B76CD-1ADA-804A-9D15-74776D3843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828" y="2359968"/>
            <a:ext cx="2213950" cy="4374335"/>
          </a:xfrm>
          <a:prstGeom prst="rect">
            <a:avLst/>
          </a:prstGeom>
        </p:spPr>
      </p:pic>
      <p:pic>
        <p:nvPicPr>
          <p:cNvPr id="25" name="Picture 24" descr="A graph of red and blue dots&#10;&#10;Description automatically generated">
            <a:extLst>
              <a:ext uri="{FF2B5EF4-FFF2-40B4-BE49-F238E27FC236}">
                <a16:creationId xmlns:a16="http://schemas.microsoft.com/office/drawing/2014/main" id="{87D4E576-7E85-F141-AE64-90BF9039BC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30" y="2358193"/>
            <a:ext cx="2213950" cy="4403965"/>
          </a:xfrm>
          <a:prstGeom prst="rect">
            <a:avLst/>
          </a:prstGeom>
        </p:spPr>
      </p:pic>
      <p:pic>
        <p:nvPicPr>
          <p:cNvPr id="27" name="Picture 2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759F134-FC76-9645-8F58-6C777459B6A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029" y="2362936"/>
            <a:ext cx="2369204" cy="4374335"/>
          </a:xfrm>
          <a:prstGeom prst="rect">
            <a:avLst/>
          </a:prstGeom>
        </p:spPr>
      </p:pic>
      <p:pic>
        <p:nvPicPr>
          <p:cNvPr id="35" name="Picture 34" descr="A red and blue vertical bar&#10;&#10;Description automatically generated">
            <a:extLst>
              <a:ext uri="{FF2B5EF4-FFF2-40B4-BE49-F238E27FC236}">
                <a16:creationId xmlns:a16="http://schemas.microsoft.com/office/drawing/2014/main" id="{5634EF27-4CAB-7944-9166-5004BEC72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30" y="4451083"/>
            <a:ext cx="551645" cy="176709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FFA0601-9C16-8643-BEEB-249FDE76D399}"/>
              </a:ext>
            </a:extLst>
          </p:cNvPr>
          <p:cNvSpPr txBox="1"/>
          <p:nvPr/>
        </p:nvSpPr>
        <p:spPr>
          <a:xfrm>
            <a:off x="3785496" y="622447"/>
            <a:ext cx="173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Square 12.2 dB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D4B7E9-45B4-B14B-B9E5-45083D41C7B8}"/>
              </a:ext>
            </a:extLst>
          </p:cNvPr>
          <p:cNvSpPr txBox="1"/>
          <p:nvPr/>
        </p:nvSpPr>
        <p:spPr>
          <a:xfrm>
            <a:off x="6818897" y="639037"/>
            <a:ext cx="1649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Square 10.4 dB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2A68E8B-F307-9046-AFE8-66B7092C8B79}"/>
              </a:ext>
            </a:extLst>
          </p:cNvPr>
          <p:cNvSpPr txBox="1"/>
          <p:nvPr/>
        </p:nvSpPr>
        <p:spPr>
          <a:xfrm>
            <a:off x="9900101" y="602668"/>
            <a:ext cx="1911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Hex. 10.4 dB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F0E907-DFED-644C-BD45-BE437674402E}"/>
              </a:ext>
            </a:extLst>
          </p:cNvPr>
          <p:cNvGrpSpPr/>
          <p:nvPr/>
        </p:nvGrpSpPr>
        <p:grpSpPr>
          <a:xfrm>
            <a:off x="55478" y="1104506"/>
            <a:ext cx="1150387" cy="1053393"/>
            <a:chOff x="300038" y="828675"/>
            <a:chExt cx="1243012" cy="1053393"/>
          </a:xfrm>
          <a:noFill/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D339E2-175A-194F-986F-BFCE05AEF434}"/>
                </a:ext>
              </a:extLst>
            </p:cNvPr>
            <p:cNvSpPr/>
            <p:nvPr/>
          </p:nvSpPr>
          <p:spPr>
            <a:xfrm>
              <a:off x="300038" y="828675"/>
              <a:ext cx="1243012" cy="35113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Squeezing (dB)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811878B-913B-364B-AAB9-320AA8EA12D7}"/>
                </a:ext>
              </a:extLst>
            </p:cNvPr>
            <p:cNvSpPr/>
            <p:nvPr/>
          </p:nvSpPr>
          <p:spPr>
            <a:xfrm>
              <a:off x="300038" y="1179806"/>
              <a:ext cx="1243012" cy="35113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Fidelity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A3E3701-B7C3-AC4B-969C-69917E20840E}"/>
                </a:ext>
              </a:extLst>
            </p:cNvPr>
            <p:cNvSpPr/>
            <p:nvPr/>
          </p:nvSpPr>
          <p:spPr>
            <a:xfrm>
              <a:off x="300038" y="1530937"/>
              <a:ext cx="1243012" cy="35113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Logical Fidelity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E91A5C-6A87-5E44-89E2-066A27D8385B}"/>
              </a:ext>
            </a:extLst>
          </p:cNvPr>
          <p:cNvGrpSpPr/>
          <p:nvPr/>
        </p:nvGrpSpPr>
        <p:grpSpPr>
          <a:xfrm>
            <a:off x="1205866" y="1104506"/>
            <a:ext cx="1822418" cy="1053393"/>
            <a:chOff x="1543049" y="828675"/>
            <a:chExt cx="1953185" cy="1053393"/>
          </a:xfrm>
          <a:noFill/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F91CD0E-B937-8B43-8485-81882D35DF78}"/>
                </a:ext>
              </a:extLst>
            </p:cNvPr>
            <p:cNvSpPr/>
            <p:nvPr/>
          </p:nvSpPr>
          <p:spPr>
            <a:xfrm>
              <a:off x="1543049" y="828675"/>
              <a:ext cx="1953185" cy="35113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12.91(5)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59C4D66-67B0-5347-8FFA-5E6CFDF48DC1}"/>
                </a:ext>
              </a:extLst>
            </p:cNvPr>
            <p:cNvSpPr/>
            <p:nvPr/>
          </p:nvSpPr>
          <p:spPr>
            <a:xfrm>
              <a:off x="1543049" y="1179806"/>
              <a:ext cx="1953185" cy="35113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0.753(4)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F61630B-94F8-304D-BA92-2525B86A4CF5}"/>
                </a:ext>
              </a:extLst>
            </p:cNvPr>
            <p:cNvSpPr/>
            <p:nvPr/>
          </p:nvSpPr>
          <p:spPr>
            <a:xfrm>
              <a:off x="1543049" y="1530937"/>
              <a:ext cx="1953185" cy="35113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D3D6B6-5CDE-9347-B1C1-633D018261C5}"/>
              </a:ext>
            </a:extLst>
          </p:cNvPr>
          <p:cNvGrpSpPr/>
          <p:nvPr/>
        </p:nvGrpSpPr>
        <p:grpSpPr>
          <a:xfrm>
            <a:off x="3028283" y="1104506"/>
            <a:ext cx="3245902" cy="1053393"/>
            <a:chOff x="3497696" y="828675"/>
            <a:chExt cx="1953185" cy="1053393"/>
          </a:xfrm>
          <a:noFill/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0DB76B84-720B-844D-85D8-EE0DA778BB64}"/>
                    </a:ext>
                  </a:extLst>
                </p:cNvPr>
                <p:cNvSpPr/>
                <p:nvPr/>
              </p:nvSpPr>
              <p:spPr>
                <a:xfrm>
                  <a:off x="3497696" y="828675"/>
                  <a:ext cx="1953185" cy="351131"/>
                </a:xfrm>
                <a:prstGeom prst="rect">
                  <a:avLst/>
                </a:prstGeom>
                <a:grp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0" cap="none" spc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rPr>
                    <a:t>{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5.5(2)</m:t>
                          </m:r>
                        </m:e>
                        <m:sub>
                          <m:r>
                            <a:rPr lang="en-AU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a14:m>
                  <a:r>
                    <a:rPr lang="en-US" sz="1400" b="0" cap="none" spc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6.3(3)</m:t>
                          </m:r>
                        </m:e>
                        <m:sub>
                          <m:r>
                            <a:rPr lang="en-AU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</m:oMath>
                  </a14:m>
                  <a:r>
                    <a:rPr lang="en-US" sz="1400" b="0" cap="none" spc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rPr>
                    <a:t>}</a:t>
                  </a:r>
                </a:p>
              </p:txBody>
            </p:sp>
          </mc:Choice>
          <mc:Fallback xmlns="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0DB76B84-720B-844D-85D8-EE0DA778BB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7696" y="828675"/>
                  <a:ext cx="1953185" cy="351131"/>
                </a:xfrm>
                <a:prstGeom prst="rect">
                  <a:avLst/>
                </a:prstGeom>
                <a:blipFill>
                  <a:blip r:embed="rId8"/>
                  <a:stretch>
                    <a:fillRect b="-9677"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A67DA5B-151E-AF4A-9DF1-F5E2D37707E5}"/>
                </a:ext>
              </a:extLst>
            </p:cNvPr>
            <p:cNvSpPr/>
            <p:nvPr/>
          </p:nvSpPr>
          <p:spPr>
            <a:xfrm>
              <a:off x="3497696" y="1179806"/>
              <a:ext cx="1953185" cy="35113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0.60(1)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6150510-7777-F74F-AFBB-376CB38D10E9}"/>
                </a:ext>
              </a:extLst>
            </p:cNvPr>
            <p:cNvSpPr/>
            <p:nvPr/>
          </p:nvSpPr>
          <p:spPr>
            <a:xfrm>
              <a:off x="3497696" y="1530937"/>
              <a:ext cx="1953185" cy="35113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0.90(1)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1F0044-0097-144E-8F43-8D54E61B0E0C}"/>
              </a:ext>
            </a:extLst>
          </p:cNvPr>
          <p:cNvGrpSpPr/>
          <p:nvPr/>
        </p:nvGrpSpPr>
        <p:grpSpPr>
          <a:xfrm>
            <a:off x="6274186" y="1104506"/>
            <a:ext cx="3188677" cy="1053393"/>
            <a:chOff x="5450881" y="828675"/>
            <a:chExt cx="1953185" cy="1053393"/>
          </a:xfrm>
          <a:noFill/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A4725BD-58F6-294A-B344-12F4FE944A35}"/>
                    </a:ext>
                  </a:extLst>
                </p:cNvPr>
                <p:cNvSpPr/>
                <p:nvPr/>
              </p:nvSpPr>
              <p:spPr>
                <a:xfrm>
                  <a:off x="5450881" y="828675"/>
                  <a:ext cx="1953185" cy="351131"/>
                </a:xfrm>
                <a:prstGeom prst="rect">
                  <a:avLst/>
                </a:prstGeom>
                <a:grp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0" cap="none" spc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rPr>
                    <a:t>{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7.5(2)</m:t>
                          </m:r>
                        </m:e>
                        <m:sub>
                          <m:r>
                            <a:rPr lang="en-AU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a14:m>
                  <a:r>
                    <a:rPr lang="en-US" sz="1400" b="0" cap="none" spc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7.5(2)</m:t>
                          </m:r>
                        </m:e>
                        <m:sub>
                          <m:r>
                            <a:rPr lang="en-AU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</m:oMath>
                  </a14:m>
                  <a:r>
                    <a:rPr lang="en-US" sz="1400" b="0" cap="none" spc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rPr>
                    <a:t>}</a:t>
                  </a: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A4725BD-58F6-294A-B344-12F4FE944A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0881" y="828675"/>
                  <a:ext cx="1953185" cy="351131"/>
                </a:xfrm>
                <a:prstGeom prst="rect">
                  <a:avLst/>
                </a:prstGeom>
                <a:blipFill>
                  <a:blip r:embed="rId9"/>
                  <a:stretch>
                    <a:fillRect b="-9677"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C15D0A1-451D-924D-88CB-1345CFD48EC1}"/>
                </a:ext>
              </a:extLst>
            </p:cNvPr>
            <p:cNvSpPr/>
            <p:nvPr/>
          </p:nvSpPr>
          <p:spPr>
            <a:xfrm>
              <a:off x="5450881" y="1179806"/>
              <a:ext cx="1953185" cy="35113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0.83(1)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18A6983-A613-5343-A201-2F6260ED1B19}"/>
                </a:ext>
              </a:extLst>
            </p:cNvPr>
            <p:cNvSpPr/>
            <p:nvPr/>
          </p:nvSpPr>
          <p:spPr>
            <a:xfrm>
              <a:off x="5450881" y="1530937"/>
              <a:ext cx="1953185" cy="35113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0.940(8)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40E6A3-BB2D-2948-9DC0-DC85C03F3C8F}"/>
              </a:ext>
            </a:extLst>
          </p:cNvPr>
          <p:cNvGrpSpPr/>
          <p:nvPr/>
        </p:nvGrpSpPr>
        <p:grpSpPr>
          <a:xfrm>
            <a:off x="9462864" y="1104506"/>
            <a:ext cx="2678336" cy="1053393"/>
            <a:chOff x="7404066" y="828675"/>
            <a:chExt cx="1953185" cy="1053393"/>
          </a:xfrm>
          <a:noFill/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AC1A1E6C-4274-0D4E-A9A0-69FFE6F0E3B5}"/>
                    </a:ext>
                  </a:extLst>
                </p:cNvPr>
                <p:cNvSpPr/>
                <p:nvPr/>
              </p:nvSpPr>
              <p:spPr>
                <a:xfrm>
                  <a:off x="7404066" y="828675"/>
                  <a:ext cx="1953185" cy="351131"/>
                </a:xfrm>
                <a:prstGeom prst="rect">
                  <a:avLst/>
                </a:prstGeom>
                <a:grp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0" cap="none" spc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rPr>
                    <a:t>{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6.5(3)</m:t>
                          </m:r>
                        </m:e>
                        <m:sub>
                          <m:r>
                            <a:rPr lang="en-AU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a14:m>
                  <a:r>
                    <a:rPr lang="en-US" sz="1400" b="0" cap="none" spc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6.3(4)</m:t>
                          </m:r>
                        </m:e>
                        <m:sub>
                          <m:r>
                            <a:rPr lang="en-AU" sz="1400" b="0" i="1" cap="none" spc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</m:oMath>
                  </a14:m>
                  <a:r>
                    <a:rPr lang="en-US" sz="1400" b="0" cap="none" spc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rPr>
                    <a:t>}</a:t>
                  </a: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AC1A1E6C-4274-0D4E-A9A0-69FFE6F0E3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4066" y="828675"/>
                  <a:ext cx="1953185" cy="351131"/>
                </a:xfrm>
                <a:prstGeom prst="rect">
                  <a:avLst/>
                </a:prstGeom>
                <a:blipFill>
                  <a:blip r:embed="rId10"/>
                  <a:stretch>
                    <a:fillRect b="-9677"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4318FAE-8D41-C142-B47D-C165B3B7C753}"/>
                </a:ext>
              </a:extLst>
            </p:cNvPr>
            <p:cNvSpPr/>
            <p:nvPr/>
          </p:nvSpPr>
          <p:spPr>
            <a:xfrm>
              <a:off x="7404066" y="1179806"/>
              <a:ext cx="1953185" cy="35113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0.77(3)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D4D7657-F011-334D-9A38-0B71DB91026F}"/>
                </a:ext>
              </a:extLst>
            </p:cNvPr>
            <p:cNvSpPr/>
            <p:nvPr/>
          </p:nvSpPr>
          <p:spPr>
            <a:xfrm>
              <a:off x="7404066" y="1530937"/>
              <a:ext cx="1953185" cy="351131"/>
            </a:xfrm>
            <a:prstGeom prst="rect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0.92(1)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CA6B54F-95D3-464B-ADE7-2973D1AD98A4}"/>
              </a:ext>
            </a:extLst>
          </p:cNvPr>
          <p:cNvSpPr txBox="1"/>
          <p:nvPr/>
        </p:nvSpPr>
        <p:spPr>
          <a:xfrm>
            <a:off x="33821" y="651711"/>
            <a:ext cx="12058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Target State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D61680-2B0B-124E-B806-0A80DB60E1C3}"/>
              </a:ext>
            </a:extLst>
          </p:cNvPr>
          <p:cNvCxnSpPr>
            <a:cxnSpLocks/>
          </p:cNvCxnSpPr>
          <p:nvPr/>
        </p:nvCxnSpPr>
        <p:spPr>
          <a:xfrm>
            <a:off x="50800" y="972962"/>
            <a:ext cx="115506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EF994DC-F791-B947-ABEF-239F670FEEE7}"/>
              </a:ext>
            </a:extLst>
          </p:cNvPr>
          <p:cNvCxnSpPr>
            <a:cxnSpLocks/>
          </p:cNvCxnSpPr>
          <p:nvPr/>
        </p:nvCxnSpPr>
        <p:spPr>
          <a:xfrm>
            <a:off x="1205865" y="972962"/>
            <a:ext cx="182241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A89802B-CFDB-424F-A3CB-7CCA09B5A8C3}"/>
              </a:ext>
            </a:extLst>
          </p:cNvPr>
          <p:cNvCxnSpPr>
            <a:cxnSpLocks/>
          </p:cNvCxnSpPr>
          <p:nvPr/>
        </p:nvCxnSpPr>
        <p:spPr>
          <a:xfrm>
            <a:off x="3028283" y="972962"/>
            <a:ext cx="324590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5ED606C-D5F6-5D47-9546-B4E7EF1B25B5}"/>
              </a:ext>
            </a:extLst>
          </p:cNvPr>
          <p:cNvCxnSpPr>
            <a:cxnSpLocks/>
          </p:cNvCxnSpPr>
          <p:nvPr/>
        </p:nvCxnSpPr>
        <p:spPr>
          <a:xfrm>
            <a:off x="6274185" y="972000"/>
            <a:ext cx="318867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63F6C43-94AB-E940-9FDB-E0749BEE3DEE}"/>
              </a:ext>
            </a:extLst>
          </p:cNvPr>
          <p:cNvCxnSpPr>
            <a:cxnSpLocks/>
          </p:cNvCxnSpPr>
          <p:nvPr/>
        </p:nvCxnSpPr>
        <p:spPr>
          <a:xfrm>
            <a:off x="9447274" y="972000"/>
            <a:ext cx="269392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AF1625FA-935E-2745-9406-1A91564904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7"/>
          <a:stretch/>
        </p:blipFill>
        <p:spPr>
          <a:xfrm>
            <a:off x="5373104" y="688186"/>
            <a:ext cx="338561" cy="247488"/>
          </a:xfrm>
          <a:prstGeom prst="rect">
            <a:avLst/>
          </a:prstGeom>
        </p:spPr>
      </p:pic>
      <p:pic>
        <p:nvPicPr>
          <p:cNvPr id="50" name="Picture 49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EA5EF432-1AD7-444D-9415-22D684CA38A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7"/>
          <a:stretch/>
        </p:blipFill>
        <p:spPr>
          <a:xfrm>
            <a:off x="8374152" y="698574"/>
            <a:ext cx="338561" cy="247488"/>
          </a:xfrm>
          <a:prstGeom prst="rect">
            <a:avLst/>
          </a:prstGeom>
        </p:spPr>
      </p:pic>
      <p:pic>
        <p:nvPicPr>
          <p:cNvPr id="51" name="Picture 50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AEB90032-9C5A-104B-8E41-C16476B7FDC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7"/>
          <a:stretch/>
        </p:blipFill>
        <p:spPr>
          <a:xfrm>
            <a:off x="11194889" y="672691"/>
            <a:ext cx="338561" cy="2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41" grpId="0"/>
      <p:bldP spid="43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red and blue vertical bar&#10;&#10;Description automatically generated">
            <a:extLst>
              <a:ext uri="{FF2B5EF4-FFF2-40B4-BE49-F238E27FC236}">
                <a16:creationId xmlns:a16="http://schemas.microsoft.com/office/drawing/2014/main" id="{D3D10722-1C89-9948-8176-FE4994CB28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07" y="4276372"/>
            <a:ext cx="580893" cy="1860787"/>
          </a:xfrm>
          <a:prstGeom prst="rect">
            <a:avLst/>
          </a:prstGeom>
        </p:spPr>
      </p:pic>
      <p:pic>
        <p:nvPicPr>
          <p:cNvPr id="29" name="Picture 28" descr="A close-up of a diagram&#10;&#10;Description automatically generated">
            <a:extLst>
              <a:ext uri="{FF2B5EF4-FFF2-40B4-BE49-F238E27FC236}">
                <a16:creationId xmlns:a16="http://schemas.microsoft.com/office/drawing/2014/main" id="{5D50894F-A3E7-C542-A149-72FE5D5D8F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787" y="1988271"/>
            <a:ext cx="2451331" cy="4725882"/>
          </a:xfrm>
          <a:prstGeom prst="rect">
            <a:avLst/>
          </a:prstGeom>
        </p:spPr>
      </p:pic>
      <p:pic>
        <p:nvPicPr>
          <p:cNvPr id="31" name="Picture 30" descr="A close-up of a diagram&#10;&#10;Description automatically generated">
            <a:extLst>
              <a:ext uri="{FF2B5EF4-FFF2-40B4-BE49-F238E27FC236}">
                <a16:creationId xmlns:a16="http://schemas.microsoft.com/office/drawing/2014/main" id="{121517C0-5D68-D54D-BD77-5EDD0A75B1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46" y="1962957"/>
            <a:ext cx="2451331" cy="4783084"/>
          </a:xfrm>
          <a:prstGeom prst="rect">
            <a:avLst/>
          </a:prstGeom>
        </p:spPr>
      </p:pic>
      <p:pic>
        <p:nvPicPr>
          <p:cNvPr id="33" name="Picture 32" descr="A close-up of a diagram&#10;&#10;Description automatically generated">
            <a:extLst>
              <a:ext uri="{FF2B5EF4-FFF2-40B4-BE49-F238E27FC236}">
                <a16:creationId xmlns:a16="http://schemas.microsoft.com/office/drawing/2014/main" id="{22025071-D3B7-F147-B275-4FA8ACF499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731" y="1967862"/>
            <a:ext cx="2452672" cy="4797667"/>
          </a:xfrm>
          <a:prstGeom prst="rect">
            <a:avLst/>
          </a:prstGeom>
        </p:spPr>
      </p:pic>
      <p:pic>
        <p:nvPicPr>
          <p:cNvPr id="26" name="Picture 25" descr="A close-up of a diagram&#10;&#10;Description automatically generated">
            <a:extLst>
              <a:ext uri="{FF2B5EF4-FFF2-40B4-BE49-F238E27FC236}">
                <a16:creationId xmlns:a16="http://schemas.microsoft.com/office/drawing/2014/main" id="{DFCDBCDC-9073-534B-9809-57D9D079A4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89" y="1962957"/>
            <a:ext cx="2451331" cy="4783084"/>
          </a:xfrm>
          <a:prstGeom prst="rect">
            <a:avLst/>
          </a:prstGeom>
        </p:spPr>
      </p:pic>
      <p:pic>
        <p:nvPicPr>
          <p:cNvPr id="30" name="Picture 29" descr="A close-up of a diagram&#10;&#10;Description automatically generated">
            <a:extLst>
              <a:ext uri="{FF2B5EF4-FFF2-40B4-BE49-F238E27FC236}">
                <a16:creationId xmlns:a16="http://schemas.microsoft.com/office/drawing/2014/main" id="{D211DD87-51BA-0049-980D-ECACEDB94B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43" y="1988271"/>
            <a:ext cx="2451331" cy="4725882"/>
          </a:xfrm>
          <a:prstGeom prst="rect">
            <a:avLst/>
          </a:prstGeom>
        </p:spPr>
      </p:pic>
      <p:pic>
        <p:nvPicPr>
          <p:cNvPr id="34" name="Picture 33" descr="A close-up of a diagram&#10;&#10;Description automatically generated">
            <a:extLst>
              <a:ext uri="{FF2B5EF4-FFF2-40B4-BE49-F238E27FC236}">
                <a16:creationId xmlns:a16="http://schemas.microsoft.com/office/drawing/2014/main" id="{16FA9E2F-C710-0942-B2F5-057DB734278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731" y="1961131"/>
            <a:ext cx="2452672" cy="4797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670045-94C7-8538-298F-5AE65CBC5C92}"/>
              </a:ext>
            </a:extLst>
          </p:cNvPr>
          <p:cNvSpPr txBox="1"/>
          <p:nvPr/>
        </p:nvSpPr>
        <p:spPr>
          <a:xfrm>
            <a:off x="3714482" y="-7851"/>
            <a:ext cx="4763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>
                <a:solidFill>
                  <a:srgbClr val="DC5F12"/>
                </a:solidFill>
              </a:rPr>
              <a:t>Binomial State Preparation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6861B-1468-A142-8757-0A98A780E0D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-2711498" y="1414419"/>
            <a:ext cx="1568499" cy="325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7029A1-9A6C-7C4F-AB8F-C264898F3A9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12616324" y="-525440"/>
            <a:ext cx="1704198" cy="325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27E33E-2150-BE47-9146-1958D0B4EED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13791783" y="1251653"/>
            <a:ext cx="1703324" cy="3253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BE71FF-3476-0B40-93F2-0E77D1570197}"/>
              </a:ext>
            </a:extLst>
          </p:cNvPr>
          <p:cNvSpPr txBox="1"/>
          <p:nvPr/>
        </p:nvSpPr>
        <p:spPr>
          <a:xfrm>
            <a:off x="1052748" y="8382232"/>
            <a:ext cx="1152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Fidelity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30C34F-013B-E543-B450-7B53A2A1D623}"/>
              </a:ext>
            </a:extLst>
          </p:cNvPr>
          <p:cNvSpPr txBox="1"/>
          <p:nvPr/>
        </p:nvSpPr>
        <p:spPr>
          <a:xfrm>
            <a:off x="2866437" y="8382232"/>
            <a:ext cx="1152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0.889(9)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03877E-6DD9-D640-B105-12C6E94CEA89}"/>
              </a:ext>
            </a:extLst>
          </p:cNvPr>
          <p:cNvSpPr txBox="1"/>
          <p:nvPr/>
        </p:nvSpPr>
        <p:spPr>
          <a:xfrm>
            <a:off x="6541716" y="8366731"/>
            <a:ext cx="1152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0.843(9)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7A2AB9-0D58-0246-848C-D5DF04EFB4F5}"/>
              </a:ext>
            </a:extLst>
          </p:cNvPr>
          <p:cNvSpPr txBox="1"/>
          <p:nvPr/>
        </p:nvSpPr>
        <p:spPr>
          <a:xfrm>
            <a:off x="9969063" y="8366732"/>
            <a:ext cx="1152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0.77(1)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F4AC38-6189-4A4C-A9D7-A2E24693A5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083950" y="557442"/>
            <a:ext cx="1568499" cy="3251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EFB0CF5-DFF7-6046-963E-3DE415203C6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10113" y="135976"/>
            <a:ext cx="1704198" cy="32552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B67FBB5-DB4C-B642-8242-81BACBB5A66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96583" y="720030"/>
            <a:ext cx="1703324" cy="325354"/>
          </a:xfrm>
          <a:prstGeom prst="rect">
            <a:avLst/>
          </a:prstGeom>
        </p:spPr>
      </p:pic>
      <p:graphicFrame>
        <p:nvGraphicFramePr>
          <p:cNvPr id="21" name="Table 3">
            <a:extLst>
              <a:ext uri="{FF2B5EF4-FFF2-40B4-BE49-F238E27FC236}">
                <a16:creationId xmlns:a16="http://schemas.microsoft.com/office/drawing/2014/main" id="{AB45CD2D-88AF-F74C-B465-4EB4FC5C78FA}"/>
              </a:ext>
            </a:extLst>
          </p:cNvPr>
          <p:cNvGraphicFramePr>
            <a:graphicFrameLocks noGrp="1"/>
          </p:cNvGraphicFramePr>
          <p:nvPr/>
        </p:nvGraphicFramePr>
        <p:xfrm>
          <a:off x="554398" y="7143143"/>
          <a:ext cx="11794765" cy="148336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349426">
                  <a:extLst>
                    <a:ext uri="{9D8B030D-6E8A-4147-A177-3AD203B41FA5}">
                      <a16:colId xmlns:a16="http://schemas.microsoft.com/office/drawing/2014/main" val="954983008"/>
                    </a:ext>
                  </a:extLst>
                </a:gridCol>
                <a:gridCol w="2349426">
                  <a:extLst>
                    <a:ext uri="{9D8B030D-6E8A-4147-A177-3AD203B41FA5}">
                      <a16:colId xmlns:a16="http://schemas.microsoft.com/office/drawing/2014/main" val="3802344637"/>
                    </a:ext>
                  </a:extLst>
                </a:gridCol>
                <a:gridCol w="2349426">
                  <a:extLst>
                    <a:ext uri="{9D8B030D-6E8A-4147-A177-3AD203B41FA5}">
                      <a16:colId xmlns:a16="http://schemas.microsoft.com/office/drawing/2014/main" val="30916628"/>
                    </a:ext>
                  </a:extLst>
                </a:gridCol>
                <a:gridCol w="2349426">
                  <a:extLst>
                    <a:ext uri="{9D8B030D-6E8A-4147-A177-3AD203B41FA5}">
                      <a16:colId xmlns:a16="http://schemas.microsoft.com/office/drawing/2014/main" val="892687118"/>
                    </a:ext>
                  </a:extLst>
                </a:gridCol>
                <a:gridCol w="2397061">
                  <a:extLst>
                    <a:ext uri="{9D8B030D-6E8A-4147-A177-3AD203B41FA5}">
                      <a16:colId xmlns:a16="http://schemas.microsoft.com/office/drawing/2014/main" val="1628766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Squeezed 13.5 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Square 12.2 dB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Square 10.4 dB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881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Fidelity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0.889(9)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0.843(9)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0.77(1)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0203587"/>
                  </a:ext>
                </a:extLst>
              </a:tr>
              <a:tr h="741680">
                <a:tc gridSpan="5">
                  <a:txBody>
                    <a:bodyPr/>
                    <a:lstStyle/>
                    <a:p>
                      <a:pPr algn="ctr"/>
                      <a:endParaRPr lang="en-US" sz="1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911550"/>
                  </a:ext>
                </a:extLst>
              </a:tr>
            </a:tbl>
          </a:graphicData>
        </a:graphic>
      </p:graphicFrame>
      <p:pic>
        <p:nvPicPr>
          <p:cNvPr id="23" name="Picture 22" descr="A red and blue vertical bar&#10;&#10;Description automatically generated">
            <a:extLst>
              <a:ext uri="{FF2B5EF4-FFF2-40B4-BE49-F238E27FC236}">
                <a16:creationId xmlns:a16="http://schemas.microsoft.com/office/drawing/2014/main" id="{A10DA3D7-4A5D-4E43-84AA-8712C46BA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07" y="4276372"/>
            <a:ext cx="580893" cy="186078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05F9EEE-A8DA-CF44-AA37-A08C611DFE31}"/>
              </a:ext>
            </a:extLst>
          </p:cNvPr>
          <p:cNvSpPr/>
          <p:nvPr/>
        </p:nvSpPr>
        <p:spPr>
          <a:xfrm>
            <a:off x="39903" y="1514685"/>
            <a:ext cx="1419119" cy="3511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Fidelity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1D5A438-7D9E-7145-9FB4-FFDA1C6AD795}"/>
              </a:ext>
            </a:extLst>
          </p:cNvPr>
          <p:cNvSpPr/>
          <p:nvPr/>
        </p:nvSpPr>
        <p:spPr>
          <a:xfrm>
            <a:off x="1459024" y="1514685"/>
            <a:ext cx="3564357" cy="3511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0.889(9)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2144F9-1041-C149-8F2B-156AC590936E}"/>
              </a:ext>
            </a:extLst>
          </p:cNvPr>
          <p:cNvSpPr/>
          <p:nvPr/>
        </p:nvSpPr>
        <p:spPr>
          <a:xfrm>
            <a:off x="5023382" y="1514685"/>
            <a:ext cx="3564357" cy="3511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0.843(9)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A740A16-3EA0-7846-AC73-4AD7CE0E46F9}"/>
              </a:ext>
            </a:extLst>
          </p:cNvPr>
          <p:cNvSpPr/>
          <p:nvPr/>
        </p:nvSpPr>
        <p:spPr>
          <a:xfrm>
            <a:off x="8587741" y="1514685"/>
            <a:ext cx="3564356" cy="3511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0.77(1)</a:t>
            </a:r>
          </a:p>
        </p:txBody>
      </p:sp>
      <p:pic>
        <p:nvPicPr>
          <p:cNvPr id="8" name="Picture 7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BD8E32A3-9A94-5F43-A870-8FAD2AF1CF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48"/>
          <a:stretch/>
        </p:blipFill>
        <p:spPr>
          <a:xfrm>
            <a:off x="12767203" y="2995747"/>
            <a:ext cx="905254" cy="594179"/>
          </a:xfrm>
          <a:prstGeom prst="rect">
            <a:avLst/>
          </a:prstGeom>
        </p:spPr>
      </p:pic>
      <p:pic>
        <p:nvPicPr>
          <p:cNvPr id="50" name="Picture 49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400D074D-8093-B74F-A61A-B285F157BFD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7"/>
          <a:stretch/>
        </p:blipFill>
        <p:spPr>
          <a:xfrm>
            <a:off x="12767203" y="6350"/>
            <a:ext cx="701220" cy="594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A31E56-D01E-EE40-832B-A47022639C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0"/>
          <a:stretch/>
        </p:blipFill>
        <p:spPr>
          <a:xfrm>
            <a:off x="9273243" y="908703"/>
            <a:ext cx="2042160" cy="5039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DC9CD8B-D60A-CB4D-8C0D-8C993C1F6F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64"/>
          <a:stretch/>
        </p:blipFill>
        <p:spPr>
          <a:xfrm>
            <a:off x="2204243" y="910394"/>
            <a:ext cx="1983377" cy="5039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E80A1E5-F7B7-754E-BD39-9D1163C013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7" r="33559"/>
          <a:stretch/>
        </p:blipFill>
        <p:spPr>
          <a:xfrm>
            <a:off x="5846830" y="931966"/>
            <a:ext cx="1971050" cy="5039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D6E11BA-E9A8-C04A-9CB8-4A17EC01E9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64"/>
          <a:stretch/>
        </p:blipFill>
        <p:spPr>
          <a:xfrm>
            <a:off x="2204242" y="908703"/>
            <a:ext cx="1983377" cy="50393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7EF6BB-04AA-444E-A8EF-33A74AF420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7" r="33559"/>
          <a:stretch/>
        </p:blipFill>
        <p:spPr>
          <a:xfrm>
            <a:off x="5849408" y="934045"/>
            <a:ext cx="1971050" cy="50393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2CD6DF4-1D52-7745-B9BD-8237601ADD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0"/>
          <a:stretch/>
        </p:blipFill>
        <p:spPr>
          <a:xfrm>
            <a:off x="9273243" y="920437"/>
            <a:ext cx="2042160" cy="5039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FAC629-D7F9-2945-AAC5-36298048EDF0}"/>
              </a:ext>
            </a:extLst>
          </p:cNvPr>
          <p:cNvSpPr txBox="1"/>
          <p:nvPr/>
        </p:nvSpPr>
        <p:spPr>
          <a:xfrm>
            <a:off x="2095951" y="557442"/>
            <a:ext cx="2222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Distance 2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D06FABA-B866-D044-A0F8-ED146D995A07}"/>
              </a:ext>
            </a:extLst>
          </p:cNvPr>
          <p:cNvSpPr txBox="1"/>
          <p:nvPr/>
        </p:nvSpPr>
        <p:spPr>
          <a:xfrm>
            <a:off x="7476334" y="588943"/>
            <a:ext cx="2222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Distance 3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1E6085F-0F10-3342-A4FE-6A22872C5897}"/>
              </a:ext>
            </a:extLst>
          </p:cNvPr>
          <p:cNvCxnSpPr>
            <a:cxnSpLocks/>
          </p:cNvCxnSpPr>
          <p:nvPr/>
        </p:nvCxnSpPr>
        <p:spPr>
          <a:xfrm>
            <a:off x="39903" y="1406807"/>
            <a:ext cx="141911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4B6C8F-55AB-EC4B-89A2-B42263BC5A72}"/>
              </a:ext>
            </a:extLst>
          </p:cNvPr>
          <p:cNvCxnSpPr>
            <a:cxnSpLocks/>
          </p:cNvCxnSpPr>
          <p:nvPr/>
        </p:nvCxnSpPr>
        <p:spPr>
          <a:xfrm>
            <a:off x="1447318" y="1406807"/>
            <a:ext cx="357606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201A7A0-AE72-BB46-84A6-6773FCE36920}"/>
              </a:ext>
            </a:extLst>
          </p:cNvPr>
          <p:cNvCxnSpPr>
            <a:cxnSpLocks/>
          </p:cNvCxnSpPr>
          <p:nvPr/>
        </p:nvCxnSpPr>
        <p:spPr>
          <a:xfrm>
            <a:off x="5023381" y="1406807"/>
            <a:ext cx="357606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2E40DBE-7F9D-FD43-9A77-743054217F1A}"/>
              </a:ext>
            </a:extLst>
          </p:cNvPr>
          <p:cNvCxnSpPr>
            <a:cxnSpLocks/>
          </p:cNvCxnSpPr>
          <p:nvPr/>
        </p:nvCxnSpPr>
        <p:spPr>
          <a:xfrm>
            <a:off x="8576034" y="1406807"/>
            <a:ext cx="357606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CA12249-4F0F-974E-89C2-FCFFF6825106}"/>
              </a:ext>
            </a:extLst>
          </p:cNvPr>
          <p:cNvSpPr txBox="1"/>
          <p:nvPr/>
        </p:nvSpPr>
        <p:spPr>
          <a:xfrm>
            <a:off x="91602" y="991394"/>
            <a:ext cx="11503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Target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DE4C11-12B7-154D-BE57-76403928A4DC}"/>
              </a:ext>
            </a:extLst>
          </p:cNvPr>
          <p:cNvSpPr txBox="1"/>
          <p:nvPr/>
        </p:nvSpPr>
        <p:spPr>
          <a:xfrm>
            <a:off x="2287439" y="3589926"/>
            <a:ext cx="860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CDF660-2410-E94B-B5CD-BE9B00310812}"/>
              </a:ext>
            </a:extLst>
          </p:cNvPr>
          <p:cNvSpPr txBox="1"/>
          <p:nvPr/>
        </p:nvSpPr>
        <p:spPr>
          <a:xfrm>
            <a:off x="2291382" y="5783075"/>
            <a:ext cx="860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BADB3B-F50F-774C-A07B-44D4DC0BAA1A}"/>
              </a:ext>
            </a:extLst>
          </p:cNvPr>
          <p:cNvSpPr/>
          <p:nvPr/>
        </p:nvSpPr>
        <p:spPr>
          <a:xfrm>
            <a:off x="5907497" y="4266212"/>
            <a:ext cx="1762161" cy="1751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D93C31-68F5-0447-A00B-00A56BA19C3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7934" t="39579" r="3920" b="13156"/>
          <a:stretch/>
        </p:blipFill>
        <p:spPr>
          <a:xfrm>
            <a:off x="5894655" y="4239611"/>
            <a:ext cx="1800000" cy="1800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13F687-D8BC-7D42-A9EC-EF14488FEE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10000"/>
          </a:blip>
          <a:srcRect l="57934" t="39579" r="3920" b="13156"/>
          <a:stretch/>
        </p:blipFill>
        <p:spPr>
          <a:xfrm>
            <a:off x="5884679" y="4250971"/>
            <a:ext cx="1800000" cy="180000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C4BBEB1-4023-5549-858D-E41866065973}"/>
              </a:ext>
            </a:extLst>
          </p:cNvPr>
          <p:cNvSpPr/>
          <p:nvPr/>
        </p:nvSpPr>
        <p:spPr>
          <a:xfrm>
            <a:off x="3979793" y="-1976380"/>
            <a:ext cx="7141912" cy="1268241"/>
          </a:xfrm>
          <a:prstGeom prst="round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9" grpId="0" animBg="1"/>
      <p:bldP spid="43" grpId="0" animBg="1"/>
      <p:bldP spid="47" grpId="0" animBg="1"/>
      <p:bldP spid="11" grpId="0"/>
      <p:bldP spid="58" grpId="0"/>
      <p:bldP spid="45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670045-94C7-8538-298F-5AE65CBC5C92}"/>
              </a:ext>
            </a:extLst>
          </p:cNvPr>
          <p:cNvSpPr txBox="1"/>
          <p:nvPr/>
        </p:nvSpPr>
        <p:spPr>
          <a:xfrm>
            <a:off x="1171546" y="108301"/>
            <a:ext cx="9848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>
                <a:solidFill>
                  <a:srgbClr val="DC5F12"/>
                </a:solidFill>
              </a:rPr>
              <a:t>Demonstrating Noise-Robust Binomial State Preparation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D78660-D23F-2047-BD0D-43894918CA7A}"/>
              </a:ext>
            </a:extLst>
          </p:cNvPr>
          <p:cNvSpPr/>
          <p:nvPr/>
        </p:nvSpPr>
        <p:spPr>
          <a:xfrm>
            <a:off x="10368643" y="1583871"/>
            <a:ext cx="1387928" cy="1330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5C8BFD-B1AD-2D4E-B87A-3A5ADB05DD60}"/>
              </a:ext>
            </a:extLst>
          </p:cNvPr>
          <p:cNvSpPr/>
          <p:nvPr/>
        </p:nvSpPr>
        <p:spPr>
          <a:xfrm>
            <a:off x="6852699" y="928072"/>
            <a:ext cx="1387928" cy="1330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5E9D01E-CA9A-0749-A3E3-00BB2D83C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95" y="1273175"/>
            <a:ext cx="5072819" cy="433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0A6110F-B156-E146-8BB2-B763DCF52191}"/>
              </a:ext>
            </a:extLst>
          </p:cNvPr>
          <p:cNvSpPr/>
          <p:nvPr/>
        </p:nvSpPr>
        <p:spPr>
          <a:xfrm>
            <a:off x="6753843" y="1397638"/>
            <a:ext cx="1387928" cy="1330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red and blue circle with four circles&#10;&#10;Description automatically generated">
            <a:extLst>
              <a:ext uri="{FF2B5EF4-FFF2-40B4-BE49-F238E27FC236}">
                <a16:creationId xmlns:a16="http://schemas.microsoft.com/office/drawing/2014/main" id="{1D2CC279-5274-884F-BA25-07B55470D1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8" t="8707" r="6048" b="26871"/>
          <a:stretch/>
        </p:blipFill>
        <p:spPr>
          <a:xfrm>
            <a:off x="6843423" y="1369392"/>
            <a:ext cx="1344756" cy="122722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C7A2F79-0952-B245-A94F-57C407B4BD78}"/>
              </a:ext>
            </a:extLst>
          </p:cNvPr>
          <p:cNvGrpSpPr/>
          <p:nvPr/>
        </p:nvGrpSpPr>
        <p:grpSpPr>
          <a:xfrm>
            <a:off x="4502833" y="2063027"/>
            <a:ext cx="2352788" cy="553998"/>
            <a:chOff x="8117633" y="2249260"/>
            <a:chExt cx="2352788" cy="55399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CDA4B5-42F0-284E-9685-41777DA85A1F}"/>
                </a:ext>
              </a:extLst>
            </p:cNvPr>
            <p:cNvSpPr txBox="1"/>
            <p:nvPr/>
          </p:nvSpPr>
          <p:spPr>
            <a:xfrm>
              <a:off x="8473678" y="2249260"/>
              <a:ext cx="19967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Th.</a:t>
              </a:r>
            </a:p>
            <a:p>
              <a:r>
                <a:rPr lang="en-US" sz="1500" dirty="0"/>
                <a:t>Th. SPAM adjusted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3951E86-565B-2F4B-8589-F3997A0AE7F3}"/>
                </a:ext>
              </a:extLst>
            </p:cNvPr>
            <p:cNvCxnSpPr/>
            <p:nvPr/>
          </p:nvCxnSpPr>
          <p:spPr>
            <a:xfrm>
              <a:off x="8117633" y="2407298"/>
              <a:ext cx="282716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199C6CF-45E7-E142-8BC4-ABC5031F92EF}"/>
                </a:ext>
              </a:extLst>
            </p:cNvPr>
            <p:cNvCxnSpPr/>
            <p:nvPr/>
          </p:nvCxnSpPr>
          <p:spPr>
            <a:xfrm>
              <a:off x="8117633" y="2618127"/>
              <a:ext cx="282716" cy="0"/>
            </a:xfrm>
            <a:prstGeom prst="line">
              <a:avLst/>
            </a:prstGeom>
            <a:ln w="19050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7156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EBF6941-1629-B044-AD40-FC6477AA0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95" y="1273175"/>
            <a:ext cx="5072819" cy="433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20FEAA-1FED-8146-809F-33BA045F4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6" y="4079981"/>
            <a:ext cx="2464465" cy="2464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EF041B-C74C-B343-A514-B9AC3028A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67" y="4053423"/>
            <a:ext cx="2478240" cy="24782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D890C2-F050-8343-B6FC-CA8EE8268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427" y="3652918"/>
            <a:ext cx="2185264" cy="2938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999B3C-D894-AA4F-86BE-70A0BB796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31" y="3657379"/>
            <a:ext cx="2368900" cy="2938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CBF32A-A032-3D4D-A50E-E611B3239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633" y="6319222"/>
            <a:ext cx="190615" cy="4084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26D1DF-6EE3-2B4A-A8BD-7BDC177805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520" y="5154219"/>
            <a:ext cx="128694" cy="3217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A21CA3-1AF5-DF40-A4C5-E582F48B4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0752" y="6301257"/>
            <a:ext cx="190615" cy="4084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0882C6E-B249-F34B-A719-B53E65FE65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45892" y="4053423"/>
            <a:ext cx="558800" cy="1905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20D507-B395-3C46-923B-6FD8FF4201E3}"/>
              </a:ext>
            </a:extLst>
          </p:cNvPr>
          <p:cNvCxnSpPr>
            <a:cxnSpLocks/>
          </p:cNvCxnSpPr>
          <p:nvPr/>
        </p:nvCxnSpPr>
        <p:spPr>
          <a:xfrm flipV="1">
            <a:off x="5031179" y="4807186"/>
            <a:ext cx="0" cy="237367"/>
          </a:xfrm>
          <a:prstGeom prst="straightConnector1">
            <a:avLst/>
          </a:prstGeom>
          <a:ln w="69850">
            <a:solidFill>
              <a:schemeClr val="accent2">
                <a:lumMod val="75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4D78660-D23F-2047-BD0D-43894918CA7A}"/>
              </a:ext>
            </a:extLst>
          </p:cNvPr>
          <p:cNvSpPr/>
          <p:nvPr/>
        </p:nvSpPr>
        <p:spPr>
          <a:xfrm>
            <a:off x="6753843" y="1397638"/>
            <a:ext cx="1387928" cy="1330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6D02B3D-BE3A-104A-8A80-CA8D3CB733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2"/>
          <a:stretch/>
        </p:blipFill>
        <p:spPr>
          <a:xfrm>
            <a:off x="11276878" y="4031198"/>
            <a:ext cx="803204" cy="2580869"/>
          </a:xfrm>
          <a:prstGeom prst="rect">
            <a:avLst/>
          </a:prstGeom>
        </p:spPr>
      </p:pic>
      <p:pic>
        <p:nvPicPr>
          <p:cNvPr id="36" name="Picture 35" descr="A red and blue circle with four circles&#10;&#10;Description automatically generated">
            <a:extLst>
              <a:ext uri="{FF2B5EF4-FFF2-40B4-BE49-F238E27FC236}">
                <a16:creationId xmlns:a16="http://schemas.microsoft.com/office/drawing/2014/main" id="{86D3CF82-DC44-E44A-AF26-C76E80EB661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8" t="8707" r="6048" b="26871"/>
          <a:stretch/>
        </p:blipFill>
        <p:spPr>
          <a:xfrm>
            <a:off x="6843423" y="1369392"/>
            <a:ext cx="1344756" cy="122722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3F6D76-68EA-4840-96D9-57B5F40002F9}"/>
              </a:ext>
            </a:extLst>
          </p:cNvPr>
          <p:cNvGrpSpPr/>
          <p:nvPr/>
        </p:nvGrpSpPr>
        <p:grpSpPr>
          <a:xfrm>
            <a:off x="4502833" y="2063027"/>
            <a:ext cx="2352788" cy="553998"/>
            <a:chOff x="8117633" y="2249260"/>
            <a:chExt cx="2352788" cy="55399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69A2DA6-B330-8742-8F77-EDBCD664B85C}"/>
                </a:ext>
              </a:extLst>
            </p:cNvPr>
            <p:cNvSpPr txBox="1"/>
            <p:nvPr/>
          </p:nvSpPr>
          <p:spPr>
            <a:xfrm>
              <a:off x="8473678" y="2249260"/>
              <a:ext cx="19967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Th.</a:t>
              </a:r>
            </a:p>
            <a:p>
              <a:r>
                <a:rPr lang="en-US" sz="1500" dirty="0"/>
                <a:t>Th. SPAM adjusted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8B7E736-50ED-A641-91F0-0EB664293EBA}"/>
                </a:ext>
              </a:extLst>
            </p:cNvPr>
            <p:cNvCxnSpPr/>
            <p:nvPr/>
          </p:nvCxnSpPr>
          <p:spPr>
            <a:xfrm>
              <a:off x="8117633" y="2407298"/>
              <a:ext cx="282716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DED152D-9FCB-A449-AB31-E2E730E1B7F6}"/>
                </a:ext>
              </a:extLst>
            </p:cNvPr>
            <p:cNvCxnSpPr/>
            <p:nvPr/>
          </p:nvCxnSpPr>
          <p:spPr>
            <a:xfrm>
              <a:off x="8117633" y="2618127"/>
              <a:ext cx="282716" cy="0"/>
            </a:xfrm>
            <a:prstGeom prst="line">
              <a:avLst/>
            </a:prstGeom>
            <a:ln w="19050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EF615E9-7B75-8C4F-BDDA-A392769E2054}"/>
              </a:ext>
            </a:extLst>
          </p:cNvPr>
          <p:cNvSpPr txBox="1"/>
          <p:nvPr/>
        </p:nvSpPr>
        <p:spPr>
          <a:xfrm>
            <a:off x="1171546" y="108301"/>
            <a:ext cx="9848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>
                <a:solidFill>
                  <a:srgbClr val="DC5F12"/>
                </a:solidFill>
              </a:rPr>
              <a:t>Demonstrating Noise-Robust Binomial State Preparation 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2540FC1-2E5E-B441-A2B4-995CC74CBC7F}"/>
              </a:ext>
            </a:extLst>
          </p:cNvPr>
          <p:cNvSpPr/>
          <p:nvPr/>
        </p:nvSpPr>
        <p:spPr>
          <a:xfrm rot="5400000">
            <a:off x="3287525" y="3982383"/>
            <a:ext cx="1572507" cy="1914801"/>
          </a:xfrm>
          <a:prstGeom prst="arc">
            <a:avLst>
              <a:gd name="adj1" fmla="val 16200000"/>
              <a:gd name="adj2" fmla="val 82700"/>
            </a:avLst>
          </a:prstGeom>
          <a:noFill/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AC40CA-7BD9-8D4C-BFE9-2BA76CA29E77}"/>
              </a:ext>
            </a:extLst>
          </p:cNvPr>
          <p:cNvGrpSpPr/>
          <p:nvPr/>
        </p:nvGrpSpPr>
        <p:grpSpPr>
          <a:xfrm>
            <a:off x="7067264" y="4314615"/>
            <a:ext cx="1806590" cy="1430412"/>
            <a:chOff x="7282251" y="4603951"/>
            <a:chExt cx="1806590" cy="1430412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994A132-C528-7C46-A4B8-4B3DE8413A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2251" y="5103708"/>
              <a:ext cx="1" cy="223952"/>
            </a:xfrm>
            <a:prstGeom prst="straightConnector1">
              <a:avLst/>
            </a:prstGeom>
            <a:ln w="69850">
              <a:solidFill>
                <a:srgbClr val="7030A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053CA7C1-52FF-C441-A6CA-2FF4190CAD71}"/>
                </a:ext>
              </a:extLst>
            </p:cNvPr>
            <p:cNvSpPr/>
            <p:nvPr/>
          </p:nvSpPr>
          <p:spPr>
            <a:xfrm rot="5400000" flipV="1">
              <a:off x="7470340" y="4415862"/>
              <a:ext cx="1430412" cy="1806590"/>
            </a:xfrm>
            <a:prstGeom prst="arc">
              <a:avLst>
                <a:gd name="adj1" fmla="val 16200000"/>
                <a:gd name="adj2" fmla="val 111030"/>
              </a:avLst>
            </a:prstGeom>
            <a:noFill/>
            <a:ln w="635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4268F6-7451-CB49-8072-B7C87187D29D}"/>
              </a:ext>
            </a:extLst>
          </p:cNvPr>
          <p:cNvCxnSpPr>
            <a:stCxn id="14" idx="2"/>
          </p:cNvCxnSpPr>
          <p:nvPr/>
        </p:nvCxnSpPr>
        <p:spPr>
          <a:xfrm flipH="1">
            <a:off x="3325091" y="5725884"/>
            <a:ext cx="729773" cy="153"/>
          </a:xfrm>
          <a:prstGeom prst="straightConnector1">
            <a:avLst/>
          </a:prstGeom>
          <a:ln w="635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9D8771A-5BD6-524A-A61B-558D62E1D6AA}"/>
              </a:ext>
            </a:extLst>
          </p:cNvPr>
          <p:cNvCxnSpPr>
            <a:cxnSpLocks/>
          </p:cNvCxnSpPr>
          <p:nvPr/>
        </p:nvCxnSpPr>
        <p:spPr>
          <a:xfrm>
            <a:off x="7985698" y="5745027"/>
            <a:ext cx="646238" cy="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883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0B21C8-E59D-E048-9208-CC1FBF277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113" y="3991367"/>
            <a:ext cx="5915784" cy="182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670045-94C7-8538-298F-5AE65CBC5C92}"/>
              </a:ext>
            </a:extLst>
          </p:cNvPr>
          <p:cNvSpPr txBox="1"/>
          <p:nvPr/>
        </p:nvSpPr>
        <p:spPr>
          <a:xfrm>
            <a:off x="710119" y="80832"/>
            <a:ext cx="10525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rgbClr val="DC5F12"/>
                </a:solidFill>
              </a:rPr>
              <a:t>Future opportunities: beyond state preparation</a:t>
            </a:r>
          </a:p>
        </p:txBody>
      </p:sp>
      <p:pic>
        <p:nvPicPr>
          <p:cNvPr id="27" name="Picture 26" descr="A diagram of a sound wave&#10;&#10;Description automatically generated">
            <a:extLst>
              <a:ext uri="{FF2B5EF4-FFF2-40B4-BE49-F238E27FC236}">
                <a16:creationId xmlns:a16="http://schemas.microsoft.com/office/drawing/2014/main" id="{2437207B-8BAE-C54C-9BFA-9F6E4D942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205" y="1068148"/>
            <a:ext cx="3945467" cy="15681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141A9E-14F7-F448-86A7-3FBF72084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1173" y="3160965"/>
            <a:ext cx="3512223" cy="30308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4AA8A8A-E3B3-FA4C-A298-2F35C4AED33B}"/>
              </a:ext>
            </a:extLst>
          </p:cNvPr>
          <p:cNvSpPr txBox="1"/>
          <p:nvPr/>
        </p:nvSpPr>
        <p:spPr>
          <a:xfrm>
            <a:off x="-2529112" y="1309123"/>
            <a:ext cx="2529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This work:</a:t>
            </a:r>
            <a:endParaRPr lang="en-US" sz="1400" dirty="0"/>
          </a:p>
          <a:p>
            <a:r>
              <a:rPr lang="en-US" sz="1400" dirty="0"/>
              <a:t>Fast and deterministic preparation</a:t>
            </a:r>
          </a:p>
          <a:p>
            <a:r>
              <a:rPr lang="en-US" sz="1400" dirty="0"/>
              <a:t>Robust to dominant noise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033CFA-702B-AA4A-8D5D-0AE356F88FF1}"/>
              </a:ext>
            </a:extLst>
          </p:cNvPr>
          <p:cNvSpPr txBox="1"/>
          <p:nvPr/>
        </p:nvSpPr>
        <p:spPr>
          <a:xfrm>
            <a:off x="-2346960" y="-176958"/>
            <a:ext cx="2529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Future work:</a:t>
            </a:r>
            <a:endParaRPr lang="en-US" sz="1400" dirty="0"/>
          </a:p>
          <a:p>
            <a:r>
              <a:rPr lang="en-US" sz="1400" dirty="0"/>
              <a:t>Logical Operations on one or two bosonic logical states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7F23DE-3722-B949-95BE-89493A7F1E53}"/>
              </a:ext>
            </a:extLst>
          </p:cNvPr>
          <p:cNvSpPr txBox="1"/>
          <p:nvPr/>
        </p:nvSpPr>
        <p:spPr>
          <a:xfrm>
            <a:off x="1766187" y="4098879"/>
            <a:ext cx="24422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This Work: </a:t>
            </a: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Versatile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Deterministic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Noise Robust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578DCB-0E52-ED48-AD65-7AE28E8EBB4B}"/>
              </a:ext>
            </a:extLst>
          </p:cNvPr>
          <p:cNvSpPr txBox="1"/>
          <p:nvPr/>
        </p:nvSpPr>
        <p:spPr>
          <a:xfrm>
            <a:off x="8465343" y="4098879"/>
            <a:ext cx="24422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Single and two-qubit gates on GKP states</a:t>
            </a:r>
            <a:endParaRPr lang="en-US" sz="1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06A279-4B87-7546-B166-32BFC6BD777B}"/>
              </a:ext>
            </a:extLst>
          </p:cNvPr>
          <p:cNvSpPr txBox="1"/>
          <p:nvPr/>
        </p:nvSpPr>
        <p:spPr>
          <a:xfrm>
            <a:off x="4874871" y="4098879"/>
            <a:ext cx="24422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State preparation and error correction of multi-mode bosonic states</a:t>
            </a:r>
            <a:endParaRPr lang="en-US" sz="16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DE29FC9-06F2-5042-A3F6-6C85B42D1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55" y="828473"/>
            <a:ext cx="2727546" cy="2332492"/>
          </a:xfrm>
          <a:prstGeom prst="rect">
            <a:avLst/>
          </a:prstGeom>
        </p:spPr>
      </p:pic>
      <p:pic>
        <p:nvPicPr>
          <p:cNvPr id="36" name="Picture 35" descr="A group of arrows pointing to different directions&#10;&#10;Description automatically generated">
            <a:extLst>
              <a:ext uri="{FF2B5EF4-FFF2-40B4-BE49-F238E27FC236}">
                <a16:creationId xmlns:a16="http://schemas.microsoft.com/office/drawing/2014/main" id="{D081B442-D9E2-9646-A87C-2C65BE98CC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57" y="1182963"/>
            <a:ext cx="1834060" cy="1727529"/>
          </a:xfrm>
          <a:prstGeom prst="rect">
            <a:avLst/>
          </a:prstGeom>
        </p:spPr>
      </p:pic>
      <p:pic>
        <p:nvPicPr>
          <p:cNvPr id="37" name="Picture 36" descr="A blue line with text&#10;&#10;Description automatically generated">
            <a:extLst>
              <a:ext uri="{FF2B5EF4-FFF2-40B4-BE49-F238E27FC236}">
                <a16:creationId xmlns:a16="http://schemas.microsoft.com/office/drawing/2014/main" id="{EDB85313-D23F-BA46-B7A4-CF1FDA6C86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02" y="1380758"/>
            <a:ext cx="2900996" cy="148587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4FA2B68-FC4F-6148-8789-671CED552406}"/>
              </a:ext>
            </a:extLst>
          </p:cNvPr>
          <p:cNvSpPr/>
          <p:nvPr/>
        </p:nvSpPr>
        <p:spPr>
          <a:xfrm>
            <a:off x="1526339" y="3259479"/>
            <a:ext cx="2394138" cy="422338"/>
          </a:xfrm>
          <a:prstGeom prst="rect">
            <a:avLst/>
          </a:prstGeom>
          <a:solidFill>
            <a:srgbClr val="DB5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State Preparation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F735CFD-1D6D-1E4B-A0C1-393B5994AF47}"/>
              </a:ext>
            </a:extLst>
          </p:cNvPr>
          <p:cNvSpPr/>
          <p:nvPr/>
        </p:nvSpPr>
        <p:spPr>
          <a:xfrm>
            <a:off x="4854018" y="3259479"/>
            <a:ext cx="2394138" cy="422338"/>
          </a:xfrm>
          <a:prstGeom prst="rect">
            <a:avLst/>
          </a:prstGeom>
          <a:solidFill>
            <a:srgbClr val="3D5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Error Correction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9EA25A-30C8-1A4C-BED4-BA3952C39B49}"/>
              </a:ext>
            </a:extLst>
          </p:cNvPr>
          <p:cNvSpPr/>
          <p:nvPr/>
        </p:nvSpPr>
        <p:spPr>
          <a:xfrm>
            <a:off x="8346759" y="3259479"/>
            <a:ext cx="2394138" cy="422338"/>
          </a:xfrm>
          <a:prstGeom prst="rect">
            <a:avLst/>
          </a:prstGeom>
          <a:solidFill>
            <a:srgbClr val="8AA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Logical Operations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ADE6B1-987A-6F4D-9149-D0010EED65D0}"/>
              </a:ext>
            </a:extLst>
          </p:cNvPr>
          <p:cNvSpPr/>
          <p:nvPr/>
        </p:nvSpPr>
        <p:spPr>
          <a:xfrm>
            <a:off x="1451103" y="3991367"/>
            <a:ext cx="2455879" cy="1785978"/>
          </a:xfrm>
          <a:prstGeom prst="roundRect">
            <a:avLst/>
          </a:prstGeom>
          <a:noFill/>
          <a:ln w="41275">
            <a:solidFill>
              <a:srgbClr val="DB54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8DA197-D6E6-C840-A2FB-631F60DBC624}"/>
              </a:ext>
            </a:extLst>
          </p:cNvPr>
          <p:cNvSpPr txBox="1"/>
          <p:nvPr/>
        </p:nvSpPr>
        <p:spPr>
          <a:xfrm>
            <a:off x="6456792" y="4098879"/>
            <a:ext cx="2652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Future Work:</a:t>
            </a:r>
          </a:p>
        </p:txBody>
      </p:sp>
    </p:spTree>
    <p:extLst>
      <p:ext uri="{BB962C8B-B14F-4D97-AF65-F5344CB8AC3E}">
        <p14:creationId xmlns:p14="http://schemas.microsoft.com/office/powerpoint/2010/main" val="3980421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6A44B8-7616-8A02-5598-8B46F955ECDB}"/>
              </a:ext>
            </a:extLst>
          </p:cNvPr>
          <p:cNvGrpSpPr/>
          <p:nvPr/>
        </p:nvGrpSpPr>
        <p:grpSpPr>
          <a:xfrm>
            <a:off x="-513067" y="2353951"/>
            <a:ext cx="5845861" cy="1349893"/>
            <a:chOff x="170985" y="1576039"/>
            <a:chExt cx="6599851" cy="1524000"/>
          </a:xfrm>
        </p:grpSpPr>
        <p:pic>
          <p:nvPicPr>
            <p:cNvPr id="5" name="Picture 4" descr="A traffic light is lit up at night&#10;&#10;Description automatically generated">
              <a:extLst>
                <a:ext uri="{FF2B5EF4-FFF2-40B4-BE49-F238E27FC236}">
                  <a16:creationId xmlns:a16="http://schemas.microsoft.com/office/drawing/2014/main" id="{0649741F-0C4F-F70D-845C-ECFEF9A5A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078" y="1655630"/>
              <a:ext cx="6551666" cy="137175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08923D-54E1-758E-2E0E-38D4A0587976}"/>
                </a:ext>
              </a:extLst>
            </p:cNvPr>
            <p:cNvSpPr/>
            <p:nvPr/>
          </p:nvSpPr>
          <p:spPr>
            <a:xfrm>
              <a:off x="170985" y="1576039"/>
              <a:ext cx="1806498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C2D9F-909E-DBED-D0E1-5AE0154BE20E}"/>
                </a:ext>
              </a:extLst>
            </p:cNvPr>
            <p:cNvSpPr/>
            <p:nvPr/>
          </p:nvSpPr>
          <p:spPr>
            <a:xfrm>
              <a:off x="4571999" y="1576039"/>
              <a:ext cx="2198837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h2o bend.gif" descr="h2o bend.gif">
            <a:extLst>
              <a:ext uri="{FF2B5EF4-FFF2-40B4-BE49-F238E27FC236}">
                <a16:creationId xmlns:a16="http://schemas.microsoft.com/office/drawing/2014/main" id="{8BF61284-C0AA-014C-5078-545F71208D1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16615" y="2424449"/>
            <a:ext cx="2222811" cy="134480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ADFCD19-7009-8B14-DB19-E1D94EB2899E}"/>
              </a:ext>
            </a:extLst>
          </p:cNvPr>
          <p:cNvSpPr txBox="1">
            <a:spLocks/>
          </p:cNvSpPr>
          <p:nvPr/>
        </p:nvSpPr>
        <p:spPr>
          <a:xfrm>
            <a:off x="696686" y="4212548"/>
            <a:ext cx="7320643" cy="2618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Key advantages: </a:t>
            </a:r>
          </a:p>
          <a:p>
            <a:pPr marL="302676" indent="-302676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Incredible hardware efficiency</a:t>
            </a:r>
          </a:p>
          <a:p>
            <a:pPr marL="302676" indent="-302676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Well-suited for dynamics problems (beyond static problems)</a:t>
            </a:r>
          </a:p>
          <a:p>
            <a:pPr marL="302676" indent="-302676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Noise/dissipation is a feature, instead of a problem to simulate chemical dynamics in open quantum system</a:t>
            </a:r>
          </a:p>
          <a:p>
            <a:pPr marL="302676" indent="-302676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Programmable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B65CF9-6D56-88C5-1A0C-47FC3AABEF39}"/>
              </a:ext>
            </a:extLst>
          </p:cNvPr>
          <p:cNvSpPr txBox="1"/>
          <p:nvPr/>
        </p:nvSpPr>
        <p:spPr>
          <a:xfrm>
            <a:off x="852329" y="140285"/>
            <a:ext cx="107705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E74626"/>
                </a:solidFill>
                <a:latin typeface="Arial" panose="020B0604020202020204" pitchFamily="34" charset="0"/>
              </a:rPr>
              <a:t>Simulating quantum chemistry with mechanical motions of trapped ions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4F0DB54-5B65-5861-B508-857712FFF4F6}"/>
              </a:ext>
            </a:extLst>
          </p:cNvPr>
          <p:cNvSpPr txBox="1">
            <a:spLocks/>
          </p:cNvSpPr>
          <p:nvPr/>
        </p:nvSpPr>
        <p:spPr bwMode="auto">
          <a:xfrm>
            <a:off x="615440" y="1855428"/>
            <a:ext cx="7588778" cy="4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4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bosonic modes that may otherwise go unused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058BED-1AFA-B74D-F39C-9F556FD94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23" y="2098340"/>
            <a:ext cx="3688947" cy="357848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0DE6A7F-BA34-4753-357D-F1C7C31342C4}"/>
              </a:ext>
            </a:extLst>
          </p:cNvPr>
          <p:cNvCxnSpPr>
            <a:cxnSpLocks/>
          </p:cNvCxnSpPr>
          <p:nvPr/>
        </p:nvCxnSpPr>
        <p:spPr>
          <a:xfrm>
            <a:off x="3886171" y="3028896"/>
            <a:ext cx="1047316" cy="1"/>
          </a:xfrm>
          <a:prstGeom prst="straightConnector1">
            <a:avLst/>
          </a:prstGeom>
          <a:ln w="76200">
            <a:solidFill>
              <a:srgbClr val="E74626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0FA8098-950A-B36D-55A0-C73297331FB0}"/>
              </a:ext>
            </a:extLst>
          </p:cNvPr>
          <p:cNvSpPr txBox="1"/>
          <p:nvPr/>
        </p:nvSpPr>
        <p:spPr>
          <a:xfrm>
            <a:off x="3502218" y="6485444"/>
            <a:ext cx="787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rgbClr val="0000FF"/>
                </a:solidFill>
              </a:rPr>
              <a:t>R. MacDonell, et al. “Analog quantum simulation of chemical dynamics,” Chem. Sci </a:t>
            </a:r>
            <a:r>
              <a:rPr lang="en-AU" sz="1400" b="1" dirty="0">
                <a:solidFill>
                  <a:srgbClr val="0000FF"/>
                </a:solidFill>
              </a:rPr>
              <a:t>12</a:t>
            </a:r>
            <a:r>
              <a:rPr lang="en-AU" sz="1400" dirty="0">
                <a:solidFill>
                  <a:srgbClr val="0000FF"/>
                </a:solidFill>
              </a:rPr>
              <a:t>, 9794 (2021)</a:t>
            </a:r>
          </a:p>
        </p:txBody>
      </p:sp>
    </p:spTree>
    <p:extLst>
      <p:ext uri="{BB962C8B-B14F-4D97-AF65-F5344CB8AC3E}">
        <p14:creationId xmlns:p14="http://schemas.microsoft.com/office/powerpoint/2010/main" val="3234030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D88789-2DAA-E7CE-953D-A76451ADE955}"/>
              </a:ext>
            </a:extLst>
          </p:cNvPr>
          <p:cNvSpPr txBox="1"/>
          <p:nvPr/>
        </p:nvSpPr>
        <p:spPr>
          <a:xfrm>
            <a:off x="1352145" y="227593"/>
            <a:ext cx="9523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E74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focus: Quantum chemistry beyond the Born-Oppenheimer approximation</a:t>
            </a:r>
            <a:endParaRPr lang="en-AU" sz="3200" b="1" i="1" dirty="0">
              <a:solidFill>
                <a:srgbClr val="E74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1CEEAA5E-750D-EBF6-DC0D-589ED56E6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91" y="2285363"/>
            <a:ext cx="4686981" cy="34398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8F8D1-9FA4-4750-C575-85045AD96162}"/>
              </a:ext>
            </a:extLst>
          </p:cNvPr>
          <p:cNvSpPr txBox="1">
            <a:spLocks/>
          </p:cNvSpPr>
          <p:nvPr/>
        </p:nvSpPr>
        <p:spPr>
          <a:xfrm>
            <a:off x="5661405" y="2695871"/>
            <a:ext cx="6064941" cy="26187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2676" indent="-302676">
              <a:lnSpc>
                <a:spcPct val="11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Conical intersection is a prime example of problems that are beyond the Born-Oppenheimer approximation: non-adiabatic dynamics</a:t>
            </a:r>
          </a:p>
          <a:p>
            <a:pPr marL="302676" indent="-302676">
              <a:lnSpc>
                <a:spcPct val="11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Ultrafast photochemistry requires a dynamical, quantum treatment</a:t>
            </a:r>
          </a:p>
          <a:p>
            <a:pPr marL="302676" indent="-302676">
              <a:lnSpc>
                <a:spcPct val="11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Exponentially expensive to simulate on classical computers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730E8A-C680-3703-5D62-77BF0C376731}"/>
              </a:ext>
            </a:extLst>
          </p:cNvPr>
          <p:cNvSpPr txBox="1"/>
          <p:nvPr/>
        </p:nvSpPr>
        <p:spPr>
          <a:xfrm>
            <a:off x="2603377" y="5725162"/>
            <a:ext cx="219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Nuclear motion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B1223-1408-FF0B-D740-704492551D49}"/>
              </a:ext>
            </a:extLst>
          </p:cNvPr>
          <p:cNvSpPr txBox="1"/>
          <p:nvPr/>
        </p:nvSpPr>
        <p:spPr>
          <a:xfrm>
            <a:off x="82119" y="5540496"/>
            <a:ext cx="219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Nuclear motion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CFCE83-0DC9-CD52-3D2E-621E46CF9ACA}"/>
              </a:ext>
            </a:extLst>
          </p:cNvPr>
          <p:cNvSpPr txBox="1"/>
          <p:nvPr/>
        </p:nvSpPr>
        <p:spPr>
          <a:xfrm rot="16200000">
            <a:off x="-675967" y="3366947"/>
            <a:ext cx="219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Electronic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A1153-F826-A40D-99B0-D21CA4C334FE}"/>
              </a:ext>
            </a:extLst>
          </p:cNvPr>
          <p:cNvSpPr txBox="1"/>
          <p:nvPr/>
        </p:nvSpPr>
        <p:spPr>
          <a:xfrm>
            <a:off x="82119" y="6229758"/>
            <a:ext cx="4383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u="none" strike="noStrike" baseline="0" dirty="0">
                <a:solidFill>
                  <a:srgbClr val="0000FF"/>
                </a:solidFill>
              </a:rPr>
              <a:t>Conical Intersections: Electronic Structure, Dynamics &amp; Spectroscopy </a:t>
            </a:r>
            <a:r>
              <a:rPr lang="en-US" sz="1400" b="0" i="0" u="none" strike="noStrike" baseline="0" dirty="0">
                <a:solidFill>
                  <a:srgbClr val="0000FF"/>
                </a:solidFill>
              </a:rPr>
              <a:t>(World Scientific, 2004).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D70BEE-6F0D-4CBF-E5BA-26AC132AD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311" y="5007740"/>
            <a:ext cx="3557764" cy="169490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019F92D-6FE4-6D4B-87DB-9C2AC9DC7754}"/>
              </a:ext>
            </a:extLst>
          </p:cNvPr>
          <p:cNvSpPr txBox="1">
            <a:spLocks/>
          </p:cNvSpPr>
          <p:nvPr/>
        </p:nvSpPr>
        <p:spPr>
          <a:xfrm>
            <a:off x="1334311" y="1324969"/>
            <a:ext cx="9523378" cy="960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Hardest to simulate with classical computers due to strong coupling between molecular electronic levels and nuclear vibrations</a:t>
            </a:r>
          </a:p>
        </p:txBody>
      </p:sp>
    </p:spTree>
    <p:extLst>
      <p:ext uri="{BB962C8B-B14F-4D97-AF65-F5344CB8AC3E}">
        <p14:creationId xmlns:p14="http://schemas.microsoft.com/office/powerpoint/2010/main" val="150939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60px-RetinalCisandTrans.svg.png">
            <a:extLst>
              <a:ext uri="{FF2B5EF4-FFF2-40B4-BE49-F238E27FC236}">
                <a16:creationId xmlns:a16="http://schemas.microsoft.com/office/drawing/2014/main" id="{45063E95-49AF-659F-E3ED-7DFAFA09A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397" y="1248353"/>
            <a:ext cx="3550687" cy="1873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440px-Rhodopsin-transducin.png">
            <a:extLst>
              <a:ext uri="{FF2B5EF4-FFF2-40B4-BE49-F238E27FC236}">
                <a16:creationId xmlns:a16="http://schemas.microsoft.com/office/drawing/2014/main" id="{BBDD407D-3CE8-D8DD-7D2C-56984C41B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740" y="1322469"/>
            <a:ext cx="3244230" cy="402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57C8E03-0BA4-90F2-0E26-E0711F639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030" y="3429000"/>
            <a:ext cx="3775054" cy="28265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46EBC4-1AEB-A8FB-5E1B-9E285FECA5AC}"/>
              </a:ext>
            </a:extLst>
          </p:cNvPr>
          <p:cNvSpPr txBox="1"/>
          <p:nvPr/>
        </p:nvSpPr>
        <p:spPr>
          <a:xfrm>
            <a:off x="0" y="22759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E74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Conical intersection example: vision</a:t>
            </a:r>
            <a:endParaRPr lang="en-AU" sz="3200" b="1" i="1" dirty="0">
              <a:solidFill>
                <a:srgbClr val="E74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711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circle with blue and white circles&#10;&#10;Description automatically generated">
            <a:extLst>
              <a:ext uri="{FF2B5EF4-FFF2-40B4-BE49-F238E27FC236}">
                <a16:creationId xmlns:a16="http://schemas.microsoft.com/office/drawing/2014/main" id="{80C7FA6C-6CC0-8FD6-2223-479F71F4A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286" y="1405630"/>
            <a:ext cx="3799846" cy="3799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332309-D56E-93DD-FD4A-D8D9BA0142F8}"/>
                  </a:ext>
                </a:extLst>
              </p:cNvPr>
              <p:cNvSpPr txBox="1"/>
              <p:nvPr/>
            </p:nvSpPr>
            <p:spPr>
              <a:xfrm>
                <a:off x="3271707" y="6047234"/>
                <a:ext cx="6641433" cy="4486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AU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𝐽𝑇</m:t>
                          </m:r>
                        </m:sub>
                      </m:sSub>
                      <m:r>
                        <a:rPr lang="en-AU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𝜅</m:t>
                      </m:r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AU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AU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AU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AU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AU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AU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A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AU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AU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AU" sz="24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AU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AU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AU" sz="2400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en-AU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𝜅</m:t>
                      </m:r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AU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AU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AU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AU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AU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AU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A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AU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AU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AU" sz="24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AU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AU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AU" sz="2400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332309-D56E-93DD-FD4A-D8D9BA014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707" y="6047234"/>
                <a:ext cx="6641433" cy="448649"/>
              </a:xfrm>
              <a:prstGeom prst="rect">
                <a:avLst/>
              </a:prstGeom>
              <a:blipFill>
                <a:blip r:embed="rId3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2023F0C-9649-65CD-7EF0-CC4A831375B0}"/>
              </a:ext>
            </a:extLst>
          </p:cNvPr>
          <p:cNvSpPr txBox="1"/>
          <p:nvPr/>
        </p:nvSpPr>
        <p:spPr>
          <a:xfrm>
            <a:off x="2079922" y="5585569"/>
            <a:ext cx="427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Jahn-Teller conical intersection: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EBCEEF-B11C-9517-15C9-1D0B09D2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154" y="1099226"/>
            <a:ext cx="4401905" cy="4270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38DA14-CB4E-4077-7869-EBB4A0E9B01B}"/>
              </a:ext>
            </a:extLst>
          </p:cNvPr>
          <p:cNvSpPr txBox="1"/>
          <p:nvPr/>
        </p:nvSpPr>
        <p:spPr>
          <a:xfrm>
            <a:off x="1" y="129255"/>
            <a:ext cx="1219265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E64626"/>
                </a:solidFill>
                <a:latin typeface="Calibri" pitchFamily="34" charset="0"/>
                <a:cs typeface="Calibri" pitchFamily="34" charset="0"/>
              </a:rPr>
              <a:t>Conical intersection dynamics: geometric phase</a:t>
            </a:r>
          </a:p>
        </p:txBody>
      </p:sp>
    </p:spTree>
    <p:extLst>
      <p:ext uri="{BB962C8B-B14F-4D97-AF65-F5344CB8AC3E}">
        <p14:creationId xmlns:p14="http://schemas.microsoft.com/office/powerpoint/2010/main" val="33496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BF3C77-241E-E506-A1BE-920DB3D3E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33" y="1798984"/>
            <a:ext cx="11221492" cy="35269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614D1-2A12-FD5D-CE48-4F9EB2392D7E}"/>
              </a:ext>
            </a:extLst>
          </p:cNvPr>
          <p:cNvSpPr txBox="1"/>
          <p:nvPr/>
        </p:nvSpPr>
        <p:spPr>
          <a:xfrm>
            <a:off x="1" y="129255"/>
            <a:ext cx="1219265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E64626"/>
                </a:solidFill>
                <a:latin typeface="Calibri" pitchFamily="34" charset="0"/>
                <a:cs typeface="Calibri" pitchFamily="34" charset="0"/>
              </a:rPr>
              <a:t>Simulating geometric phase dynamics with a trapped 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578798-ACB8-D224-45BC-6EA0AC5712CD}"/>
              </a:ext>
            </a:extLst>
          </p:cNvPr>
          <p:cNvSpPr txBox="1"/>
          <p:nvPr/>
        </p:nvSpPr>
        <p:spPr>
          <a:xfrm>
            <a:off x="4112526" y="2526242"/>
            <a:ext cx="149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/>
              <a:t>Geometric phase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C9C18-304F-4FC0-95CA-FE4299EBAA6B}"/>
              </a:ext>
            </a:extLst>
          </p:cNvPr>
          <p:cNvSpPr txBox="1"/>
          <p:nvPr/>
        </p:nvSpPr>
        <p:spPr>
          <a:xfrm>
            <a:off x="674702" y="6390191"/>
            <a:ext cx="111592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1600" i="0" dirty="0">
                <a:solidFill>
                  <a:srgbClr val="0000FF"/>
                </a:solidFill>
                <a:effectLst/>
              </a:rPr>
              <a:t>“Direct observation of geometric phase in dynamics around a conical intersection,” Nature Chemistry </a:t>
            </a:r>
            <a:r>
              <a:rPr lang="en-AU" sz="1600" b="1" i="0" dirty="0">
                <a:solidFill>
                  <a:srgbClr val="0000FF"/>
                </a:solidFill>
                <a:effectLst/>
              </a:rPr>
              <a:t>15</a:t>
            </a:r>
            <a:r>
              <a:rPr lang="en-AU" sz="1600" i="0" dirty="0">
                <a:solidFill>
                  <a:srgbClr val="0000FF"/>
                </a:solidFill>
                <a:effectLst/>
              </a:rPr>
              <a:t>, 1503 (2023)</a:t>
            </a:r>
          </a:p>
        </p:txBody>
      </p:sp>
    </p:spTree>
    <p:extLst>
      <p:ext uri="{BB962C8B-B14F-4D97-AF65-F5344CB8AC3E}">
        <p14:creationId xmlns:p14="http://schemas.microsoft.com/office/powerpoint/2010/main" val="1631183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A756F0C1-5B89-4412-9182-4BCF62394E46}"/>
              </a:ext>
            </a:extLst>
          </p:cNvPr>
          <p:cNvSpPr txBox="1"/>
          <p:nvPr/>
        </p:nvSpPr>
        <p:spPr>
          <a:xfrm>
            <a:off x="8718137" y="3594971"/>
            <a:ext cx="1521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Funders: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3643509-6ED5-4B5A-B596-1F1904339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180" y="4055846"/>
            <a:ext cx="769502" cy="84192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E2CC85D-8EBA-454D-AD9F-6AD8B01C3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4323" y="4142849"/>
            <a:ext cx="920319" cy="4081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334F507-43E2-46AE-9B73-8958D56F60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1230" y="5606792"/>
            <a:ext cx="1763192" cy="49231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25AE658-B155-4D3A-B38B-AA5BDD8015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770" y="4897772"/>
            <a:ext cx="1002189" cy="46437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FD0F7F1-EFC0-4CD7-9601-827D51D68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6640" y="4044600"/>
            <a:ext cx="1171228" cy="533560"/>
          </a:xfrm>
          <a:prstGeom prst="rect">
            <a:avLst/>
          </a:prstGeom>
        </p:spPr>
      </p:pic>
      <p:pic>
        <p:nvPicPr>
          <p:cNvPr id="80" name="Picture 79" descr="A close up of a sign&#10;&#10;Description automatically generated">
            <a:extLst>
              <a:ext uri="{FF2B5EF4-FFF2-40B4-BE49-F238E27FC236}">
                <a16:creationId xmlns:a16="http://schemas.microsoft.com/office/drawing/2014/main" id="{A8AFD437-3093-488B-9447-04F2B9DBD7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88" y="4989724"/>
            <a:ext cx="404339" cy="42643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C0AD941-9C07-4690-A036-A1ECD9B3E4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404" y="4679878"/>
            <a:ext cx="741028" cy="741028"/>
          </a:xfrm>
          <a:prstGeom prst="rect">
            <a:avLst/>
          </a:prstGeom>
          <a:ln>
            <a:noFill/>
          </a:ln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79DD4B02-3902-46F3-9F57-BEA4BD9E6F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99388" y="6209429"/>
            <a:ext cx="940200" cy="424950"/>
          </a:xfrm>
          <a:prstGeom prst="rect">
            <a:avLst/>
          </a:prstGeom>
        </p:spPr>
      </p:pic>
      <p:sp>
        <p:nvSpPr>
          <p:cNvPr id="115" name="Title 1">
            <a:extLst>
              <a:ext uri="{FF2B5EF4-FFF2-40B4-BE49-F238E27FC236}">
                <a16:creationId xmlns:a16="http://schemas.microsoft.com/office/drawing/2014/main" id="{AD1A2E00-0981-4FC0-B95A-E09762C6ED8D}"/>
              </a:ext>
            </a:extLst>
          </p:cNvPr>
          <p:cNvSpPr txBox="1">
            <a:spLocks/>
          </p:cNvSpPr>
          <p:nvPr/>
        </p:nvSpPr>
        <p:spPr>
          <a:xfrm>
            <a:off x="1" y="268817"/>
            <a:ext cx="12175276" cy="7979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E64626"/>
                </a:solidFill>
                <a:latin typeface="+mn-lt"/>
              </a:rPr>
              <a:t>Quantum Control Laboratory – the team</a:t>
            </a:r>
            <a:endParaRPr lang="en-US" sz="3200" dirty="0">
              <a:solidFill>
                <a:srgbClr val="E64626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A72811-9CBC-F0C2-2497-59458082F903}"/>
              </a:ext>
            </a:extLst>
          </p:cNvPr>
          <p:cNvSpPr txBox="1"/>
          <p:nvPr/>
        </p:nvSpPr>
        <p:spPr>
          <a:xfrm>
            <a:off x="5053068" y="951760"/>
            <a:ext cx="379125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Experiment (QCL)</a:t>
            </a:r>
          </a:p>
          <a:p>
            <a:r>
              <a:rPr lang="en-AU" b="1" dirty="0"/>
              <a:t>Paul trap team: </a:t>
            </a:r>
          </a:p>
          <a:p>
            <a:r>
              <a:rPr lang="en-AU" dirty="0">
                <a:solidFill>
                  <a:srgbClr val="3333FF"/>
                </a:solidFill>
              </a:rPr>
              <a:t>Christophe Valahu</a:t>
            </a:r>
            <a:r>
              <a:rPr lang="en-AU" dirty="0"/>
              <a:t>		</a:t>
            </a:r>
          </a:p>
          <a:p>
            <a:r>
              <a:rPr lang="en-AU" dirty="0">
                <a:solidFill>
                  <a:srgbClr val="3333FF"/>
                </a:solidFill>
              </a:rPr>
              <a:t>Tomas Navickas </a:t>
            </a:r>
            <a:r>
              <a:rPr lang="en-AU" dirty="0"/>
              <a:t>(now Q-Ctrl)</a:t>
            </a:r>
          </a:p>
          <a:p>
            <a:r>
              <a:rPr lang="en-AU" dirty="0"/>
              <a:t>Arjun Rao</a:t>
            </a:r>
          </a:p>
          <a:p>
            <a:r>
              <a:rPr lang="en-AU" dirty="0"/>
              <a:t>Maverick Millican</a:t>
            </a:r>
          </a:p>
          <a:p>
            <a:r>
              <a:rPr lang="en-AU" dirty="0">
                <a:solidFill>
                  <a:srgbClr val="3333FF"/>
                </a:solidFill>
              </a:rPr>
              <a:t>Vassili Matsos</a:t>
            </a:r>
          </a:p>
          <a:p>
            <a:r>
              <a:rPr lang="en-AU" dirty="0"/>
              <a:t>Frank Scuccimarra</a:t>
            </a:r>
          </a:p>
          <a:p>
            <a:r>
              <a:rPr lang="en-AU" dirty="0"/>
              <a:t>Prachi Nagpal</a:t>
            </a:r>
          </a:p>
          <a:p>
            <a:pPr>
              <a:spcAft>
                <a:spcPts val="600"/>
              </a:spcAft>
            </a:pPr>
            <a:r>
              <a:rPr lang="en-AU" dirty="0"/>
              <a:t>T. R. Tan (Paul trap PI)</a:t>
            </a:r>
          </a:p>
          <a:p>
            <a:r>
              <a:rPr lang="en-AU" b="1" dirty="0"/>
              <a:t>Theory (</a:t>
            </a:r>
            <a:r>
              <a:rPr lang="en-AU" b="1" dirty="0" err="1"/>
              <a:t>Usyd’s</a:t>
            </a:r>
            <a:r>
              <a:rPr lang="en-AU" b="1" dirty="0"/>
              <a:t> Kassal group)</a:t>
            </a:r>
          </a:p>
          <a:p>
            <a:r>
              <a:rPr lang="en-AU" dirty="0">
                <a:solidFill>
                  <a:srgbClr val="3333FF"/>
                </a:solidFill>
              </a:rPr>
              <a:t>Vanessa Olaya-Agudelo</a:t>
            </a:r>
          </a:p>
          <a:p>
            <a:r>
              <a:rPr lang="en-AU" dirty="0">
                <a:solidFill>
                  <a:srgbClr val="3333FF"/>
                </a:solidFill>
              </a:rPr>
              <a:t>Ryan MacDonell </a:t>
            </a:r>
            <a:r>
              <a:rPr lang="en-AU" dirty="0"/>
              <a:t>(now Dalhousie)</a:t>
            </a:r>
          </a:p>
          <a:p>
            <a:r>
              <a:rPr lang="en-AU" dirty="0"/>
              <a:t>Liam Flew</a:t>
            </a:r>
          </a:p>
          <a:p>
            <a:r>
              <a:rPr lang="en-AU" dirty="0"/>
              <a:t>Ben Stewart</a:t>
            </a:r>
          </a:p>
          <a:p>
            <a:pPr>
              <a:spcAft>
                <a:spcPts val="600"/>
              </a:spcAft>
            </a:pPr>
            <a:r>
              <a:rPr lang="en-AU" dirty="0"/>
              <a:t>Ivan Kassal (PI)</a:t>
            </a:r>
          </a:p>
          <a:p>
            <a:r>
              <a:rPr lang="en-AU" b="1" dirty="0"/>
              <a:t>Collaborators: </a:t>
            </a:r>
          </a:p>
          <a:p>
            <a:r>
              <a:rPr lang="en-AU" dirty="0"/>
              <a:t>Cornelius Hempel (now PSI)</a:t>
            </a:r>
            <a:endParaRPr lang="en-AU" b="1" dirty="0"/>
          </a:p>
          <a:p>
            <a:r>
              <a:rPr lang="en-AU" dirty="0"/>
              <a:t>Juan Perez-Sanchez (UCSD)	</a:t>
            </a:r>
          </a:p>
          <a:p>
            <a:r>
              <a:rPr lang="en-AU" dirty="0"/>
              <a:t>Joel Yuen-Zhou (UCSD)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2A18F7-4FA5-48FC-4503-6A1B6FC6AB51}"/>
              </a:ext>
            </a:extLst>
          </p:cNvPr>
          <p:cNvSpPr txBox="1"/>
          <p:nvPr/>
        </p:nvSpPr>
        <p:spPr>
          <a:xfrm>
            <a:off x="8229458" y="937954"/>
            <a:ext cx="37912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b="1" dirty="0"/>
          </a:p>
          <a:p>
            <a:r>
              <a:rPr lang="en-AU" b="1" dirty="0"/>
              <a:t>Penning trap team: </a:t>
            </a:r>
          </a:p>
          <a:p>
            <a:r>
              <a:rPr lang="en-AU" dirty="0"/>
              <a:t>Joseph Pham</a:t>
            </a:r>
          </a:p>
          <a:p>
            <a:r>
              <a:rPr lang="en-AU" dirty="0"/>
              <a:t>Julian Jee</a:t>
            </a:r>
          </a:p>
          <a:p>
            <a:r>
              <a:rPr lang="en-AU" dirty="0"/>
              <a:t>Michael Biercuk</a:t>
            </a:r>
          </a:p>
          <a:p>
            <a:pPr>
              <a:spcAft>
                <a:spcPts val="600"/>
              </a:spcAft>
            </a:pPr>
            <a:r>
              <a:rPr lang="en-AU" dirty="0"/>
              <a:t>Robert Wolf (Penning trap PI)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6FC0FB-9F5B-3EED-9127-1C96F4CA58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87993" y="6210860"/>
            <a:ext cx="957998" cy="4692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3E9279-85B5-46F8-48DE-E66456F76A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04105" y="5556312"/>
            <a:ext cx="743139" cy="748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09434-B35D-B988-9F6C-45FEAD629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5000" contrast="1000"/>
                    </a14:imgEffect>
                  </a14:imgLayer>
                </a14:imgProps>
              </a:ext>
            </a:extLst>
          </a:blip>
          <a:srcRect l="9977" r="9868"/>
          <a:stretch/>
        </p:blipFill>
        <p:spPr>
          <a:xfrm>
            <a:off x="1399477" y="4784859"/>
            <a:ext cx="883859" cy="1102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94CE7E-F03F-4B1C-9406-FEEE9345C51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10048" b="32848"/>
          <a:stretch/>
        </p:blipFill>
        <p:spPr>
          <a:xfrm>
            <a:off x="3465967" y="1253958"/>
            <a:ext cx="1010909" cy="1123231"/>
          </a:xfrm>
          <a:prstGeom prst="rect">
            <a:avLst/>
          </a:prstGeom>
        </p:spPr>
      </p:pic>
      <p:pic>
        <p:nvPicPr>
          <p:cNvPr id="14" name="Picture 1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865BC1E-D51B-30D6-EAED-B3B7ED2D5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1" b="23231"/>
          <a:stretch/>
        </p:blipFill>
        <p:spPr>
          <a:xfrm>
            <a:off x="3492870" y="4838361"/>
            <a:ext cx="939621" cy="1033784"/>
          </a:xfrm>
          <a:prstGeom prst="rect">
            <a:avLst/>
          </a:prstGeom>
        </p:spPr>
      </p:pic>
      <p:pic>
        <p:nvPicPr>
          <p:cNvPr id="16" name="Picture 15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30B0FD08-C42C-93FD-F925-2FD744AE4A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1" y="2539757"/>
            <a:ext cx="1036427" cy="1036427"/>
          </a:xfrm>
          <a:prstGeom prst="rect">
            <a:avLst/>
          </a:prstGeom>
        </p:spPr>
      </p:pic>
      <p:pic>
        <p:nvPicPr>
          <p:cNvPr id="17" name="Picture 16" descr="A person in a white shirt&#10;&#10;Description automatically generated with medium confidence">
            <a:extLst>
              <a:ext uri="{FF2B5EF4-FFF2-40B4-BE49-F238E27FC236}">
                <a16:creationId xmlns:a16="http://schemas.microsoft.com/office/drawing/2014/main" id="{5490971D-0719-0078-4E99-18B4EDABC4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6" y="4784859"/>
            <a:ext cx="1055886" cy="1055886"/>
          </a:xfrm>
          <a:prstGeom prst="rect">
            <a:avLst/>
          </a:prstGeom>
        </p:spPr>
      </p:pic>
      <p:pic>
        <p:nvPicPr>
          <p:cNvPr id="18" name="Picture 17" descr="A person in a black shirt&#10;&#10;Description automatically generated">
            <a:extLst>
              <a:ext uri="{FF2B5EF4-FFF2-40B4-BE49-F238E27FC236}">
                <a16:creationId xmlns:a16="http://schemas.microsoft.com/office/drawing/2014/main" id="{3E588016-0B5F-CDC7-10AE-E05A2805DDC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39" b="12428"/>
          <a:stretch/>
        </p:blipFill>
        <p:spPr>
          <a:xfrm>
            <a:off x="3456958" y="2446991"/>
            <a:ext cx="1036427" cy="1238740"/>
          </a:xfrm>
          <a:prstGeom prst="rect">
            <a:avLst/>
          </a:prstGeom>
        </p:spPr>
      </p:pic>
      <p:pic>
        <p:nvPicPr>
          <p:cNvPr id="21" name="Picture 20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D4C2CD8F-D451-8548-5BD5-6B1AC5983F0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2" y="3690417"/>
            <a:ext cx="795861" cy="971869"/>
          </a:xfrm>
          <a:prstGeom prst="rect">
            <a:avLst/>
          </a:prstGeom>
        </p:spPr>
      </p:pic>
      <p:pic>
        <p:nvPicPr>
          <p:cNvPr id="22" name="Picture 21" descr="A picture containing outdoor, person, ground, wearing&#10;&#10;Description automatically generated">
            <a:extLst>
              <a:ext uri="{FF2B5EF4-FFF2-40B4-BE49-F238E27FC236}">
                <a16:creationId xmlns:a16="http://schemas.microsoft.com/office/drawing/2014/main" id="{FE07792C-D168-1334-B6AA-7FA819EA9DC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4" r="19973" b="30703"/>
          <a:stretch/>
        </p:blipFill>
        <p:spPr>
          <a:xfrm>
            <a:off x="1387945" y="2537111"/>
            <a:ext cx="857643" cy="1118664"/>
          </a:xfrm>
          <a:prstGeom prst="rect">
            <a:avLst/>
          </a:prstGeom>
        </p:spPr>
      </p:pic>
      <p:pic>
        <p:nvPicPr>
          <p:cNvPr id="23" name="Picture 22" descr="Two people holding a book and smiling&#10;&#10;Description automatically generated with low confidence">
            <a:extLst>
              <a:ext uri="{FF2B5EF4-FFF2-40B4-BE49-F238E27FC236}">
                <a16:creationId xmlns:a16="http://schemas.microsoft.com/office/drawing/2014/main" id="{29935584-CE38-73E7-E1B1-D8127FB4DB2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8" t="-622" r="31775" b="52977"/>
          <a:stretch/>
        </p:blipFill>
        <p:spPr>
          <a:xfrm>
            <a:off x="2382921" y="2541586"/>
            <a:ext cx="936704" cy="1034598"/>
          </a:xfrm>
          <a:prstGeom prst="rect">
            <a:avLst/>
          </a:prstGeom>
        </p:spPr>
      </p:pic>
      <p:pic>
        <p:nvPicPr>
          <p:cNvPr id="24" name="Picture 23" descr="A person in a blue coat&#10;&#10;Description automatically generated">
            <a:extLst>
              <a:ext uri="{FF2B5EF4-FFF2-40B4-BE49-F238E27FC236}">
                <a16:creationId xmlns:a16="http://schemas.microsoft.com/office/drawing/2014/main" id="{F576175F-56B4-1A67-6927-C68167CDDF5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72" y="3690416"/>
            <a:ext cx="1036604" cy="971869"/>
          </a:xfrm>
          <a:prstGeom prst="rect">
            <a:avLst/>
          </a:prstGeom>
        </p:spPr>
      </p:pic>
      <p:pic>
        <p:nvPicPr>
          <p:cNvPr id="25" name="Picture 24" descr="A person wearing glasses and a pink shirt&#10;&#10;Description automatically generated">
            <a:extLst>
              <a:ext uri="{FF2B5EF4-FFF2-40B4-BE49-F238E27FC236}">
                <a16:creationId xmlns:a16="http://schemas.microsoft.com/office/drawing/2014/main" id="{23C59891-C242-9CB7-D520-F371AB5237B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13506" r="-1987" b="15060"/>
          <a:stretch/>
        </p:blipFill>
        <p:spPr>
          <a:xfrm>
            <a:off x="3461030" y="3772734"/>
            <a:ext cx="971461" cy="946452"/>
          </a:xfrm>
          <a:prstGeom prst="rect">
            <a:avLst/>
          </a:prstGeom>
        </p:spPr>
      </p:pic>
      <p:pic>
        <p:nvPicPr>
          <p:cNvPr id="26" name="Picture 25" descr="A person with a beard and a hat&#10;&#10;Description automatically generated">
            <a:extLst>
              <a:ext uri="{FF2B5EF4-FFF2-40B4-BE49-F238E27FC236}">
                <a16:creationId xmlns:a16="http://schemas.microsoft.com/office/drawing/2014/main" id="{8BE558AE-01B8-B13D-B0FB-ED311822726F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11609" b="13185"/>
          <a:stretch/>
        </p:blipFill>
        <p:spPr>
          <a:xfrm>
            <a:off x="2368561" y="4791320"/>
            <a:ext cx="987058" cy="1080825"/>
          </a:xfrm>
          <a:prstGeom prst="rect">
            <a:avLst/>
          </a:prstGeom>
        </p:spPr>
      </p:pic>
      <p:pic>
        <p:nvPicPr>
          <p:cNvPr id="27" name="Picture 4" descr="Q-CTRL and Sydney Uni in quantum control advance">
            <a:extLst>
              <a:ext uri="{FF2B5EF4-FFF2-40B4-BE49-F238E27FC236}">
                <a16:creationId xmlns:a16="http://schemas.microsoft.com/office/drawing/2014/main" id="{15685B74-33CD-003F-F565-32F5C8217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r="24104"/>
          <a:stretch/>
        </p:blipFill>
        <p:spPr bwMode="auto">
          <a:xfrm>
            <a:off x="263882" y="1253958"/>
            <a:ext cx="1036604" cy="10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2D698C61-E348-6FB4-5CC5-C903D2E346E9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0" t="7337" r="13456" b="17603"/>
          <a:stretch/>
        </p:blipFill>
        <p:spPr>
          <a:xfrm>
            <a:off x="1375842" y="1177186"/>
            <a:ext cx="996860" cy="1123231"/>
          </a:xfrm>
          <a:prstGeom prst="rect">
            <a:avLst/>
          </a:prstGeom>
        </p:spPr>
      </p:pic>
      <p:pic>
        <p:nvPicPr>
          <p:cNvPr id="29" name="Picture 2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7C628ED-10CB-9C53-38B1-160BCB966A4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4" t="10468" r="31781" b="25433"/>
          <a:stretch/>
        </p:blipFill>
        <p:spPr>
          <a:xfrm>
            <a:off x="2369466" y="3593656"/>
            <a:ext cx="1014145" cy="1137037"/>
          </a:xfrm>
          <a:prstGeom prst="rect">
            <a:avLst/>
          </a:prstGeom>
        </p:spPr>
      </p:pic>
      <p:pic>
        <p:nvPicPr>
          <p:cNvPr id="30" name="Picture 29" descr="A close-up of a person&#10;&#10;Description automatically generated">
            <a:extLst>
              <a:ext uri="{FF2B5EF4-FFF2-40B4-BE49-F238E27FC236}">
                <a16:creationId xmlns:a16="http://schemas.microsoft.com/office/drawing/2014/main" id="{A16B3521-5949-C601-9419-CB92D900025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18" y="1233049"/>
            <a:ext cx="841830" cy="11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86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AFB2C-C415-8456-4030-B783BDCE3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97" y="1190003"/>
            <a:ext cx="8639206" cy="4876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9F1313-45B3-2EC8-0E78-B58D9493ED96}"/>
              </a:ext>
            </a:extLst>
          </p:cNvPr>
          <p:cNvSpPr txBox="1"/>
          <p:nvPr/>
        </p:nvSpPr>
        <p:spPr>
          <a:xfrm>
            <a:off x="1" y="129255"/>
            <a:ext cx="121926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E64626"/>
                </a:solidFill>
                <a:latin typeface="Calibri" pitchFamily="34" charset="0"/>
                <a:cs typeface="Calibri" pitchFamily="34" charset="0"/>
              </a:rPr>
              <a:t>Experiment data: direct observation of geometric phase interference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29C5C2-2998-4114-AB0E-002C41B9B81B}"/>
              </a:ext>
            </a:extLst>
          </p:cNvPr>
          <p:cNvSpPr txBox="1"/>
          <p:nvPr/>
        </p:nvSpPr>
        <p:spPr>
          <a:xfrm>
            <a:off x="588197" y="6143970"/>
            <a:ext cx="11750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1600" i="0" dirty="0">
                <a:solidFill>
                  <a:srgbClr val="0000FF"/>
                </a:solidFill>
                <a:effectLst/>
              </a:rPr>
              <a:t>“Direct observation of geometric phase in dynamics around a conical intersection,” Nature Chemistry </a:t>
            </a:r>
            <a:r>
              <a:rPr lang="en-AU" sz="1600" b="1" i="0" dirty="0">
                <a:solidFill>
                  <a:srgbClr val="0000FF"/>
                </a:solidFill>
                <a:effectLst/>
              </a:rPr>
              <a:t>15</a:t>
            </a:r>
            <a:r>
              <a:rPr lang="en-AU" sz="1600" i="0" dirty="0">
                <a:solidFill>
                  <a:srgbClr val="0000FF"/>
                </a:solidFill>
                <a:effectLst/>
              </a:rPr>
              <a:t>, 1503 (2023)</a:t>
            </a:r>
          </a:p>
          <a:p>
            <a:r>
              <a:rPr lang="en-AU" sz="1600" dirty="0">
                <a:solidFill>
                  <a:srgbClr val="0000FF"/>
                </a:solidFill>
              </a:rPr>
              <a:t>See also: “Simulating conical intersections with trapped ions,” </a:t>
            </a:r>
            <a:r>
              <a:rPr lang="en-AU" sz="1600" i="0" dirty="0">
                <a:solidFill>
                  <a:srgbClr val="0000FF"/>
                </a:solidFill>
                <a:effectLst/>
              </a:rPr>
              <a:t>Nature Chemistry </a:t>
            </a:r>
            <a:r>
              <a:rPr lang="en-AU" sz="1600" b="1" i="0" dirty="0">
                <a:solidFill>
                  <a:srgbClr val="0000FF"/>
                </a:solidFill>
                <a:effectLst/>
              </a:rPr>
              <a:t>15</a:t>
            </a:r>
            <a:r>
              <a:rPr lang="en-AU" sz="1600" i="0" dirty="0">
                <a:solidFill>
                  <a:srgbClr val="0000FF"/>
                </a:solidFill>
                <a:effectLst/>
              </a:rPr>
              <a:t>, 1509 (2023) (by Ken Brown’s group at Duke)</a:t>
            </a:r>
          </a:p>
        </p:txBody>
      </p:sp>
      <p:pic>
        <p:nvPicPr>
          <p:cNvPr id="2" name="Picture 1" descr="A red circle with blue and white circles&#10;&#10;Description automatically generated">
            <a:extLst>
              <a:ext uri="{FF2B5EF4-FFF2-40B4-BE49-F238E27FC236}">
                <a16:creationId xmlns:a16="http://schemas.microsoft.com/office/drawing/2014/main" id="{569AF2BD-92CA-CB2B-5FFD-8BEE9B6C3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477" y="1431470"/>
            <a:ext cx="2278323" cy="22783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B097BC-A558-1258-A498-430D7EE787BB}"/>
              </a:ext>
            </a:extLst>
          </p:cNvPr>
          <p:cNvGrpSpPr/>
          <p:nvPr/>
        </p:nvGrpSpPr>
        <p:grpSpPr>
          <a:xfrm>
            <a:off x="9913548" y="3662708"/>
            <a:ext cx="1735355" cy="2434733"/>
            <a:chOff x="9913548" y="3662708"/>
            <a:chExt cx="1735355" cy="24347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1218ED-89A4-2443-9C72-817825623B39}"/>
                </a:ext>
              </a:extLst>
            </p:cNvPr>
            <p:cNvSpPr txBox="1"/>
            <p:nvPr/>
          </p:nvSpPr>
          <p:spPr>
            <a:xfrm>
              <a:off x="9913548" y="5758887"/>
              <a:ext cx="173535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AU" sz="1600" dirty="0">
                  <a:latin typeface="Arial" panose="020B0604020202020204" pitchFamily="34" charset="0"/>
                  <a:cs typeface="Arial" panose="020B0604020202020204" pitchFamily="34" charset="0"/>
                </a:rPr>
                <a:t>2023 Nov Issue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D4B979-610A-3D72-6609-EC1492E85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59657" y="3662708"/>
              <a:ext cx="1545158" cy="2064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558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455BC4-06E9-21F5-B96A-50857767A988}"/>
              </a:ext>
            </a:extLst>
          </p:cNvPr>
          <p:cNvSpPr txBox="1"/>
          <p:nvPr/>
        </p:nvSpPr>
        <p:spPr>
          <a:xfrm>
            <a:off x="1" y="101043"/>
            <a:ext cx="121926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E64626"/>
                </a:solidFill>
                <a:latin typeface="Calibri" pitchFamily="34" charset="0"/>
                <a:cs typeface="Calibri" pitchFamily="34" charset="0"/>
              </a:rPr>
              <a:t>Experimental data: predicting SO</a:t>
            </a:r>
            <a:r>
              <a:rPr lang="en-US" sz="3200" b="1" baseline="-25000" dirty="0">
                <a:solidFill>
                  <a:srgbClr val="E64626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3200" b="1" dirty="0">
                <a:solidFill>
                  <a:srgbClr val="E64626"/>
                </a:solidFill>
                <a:latin typeface="Calibri" pitchFamily="34" charset="0"/>
                <a:cs typeface="Calibri" pitchFamily="34" charset="0"/>
              </a:rPr>
              <a:t> spectra with good agreement with real spectroscopy measurement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A86565-2F1D-CE29-8064-2C52D350B241}"/>
              </a:ext>
            </a:extLst>
          </p:cNvPr>
          <p:cNvSpPr/>
          <p:nvPr/>
        </p:nvSpPr>
        <p:spPr>
          <a:xfrm>
            <a:off x="903785" y="2220037"/>
            <a:ext cx="557920" cy="915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19E38C-FEBA-1AF7-967C-4A523FDBADAC}"/>
              </a:ext>
            </a:extLst>
          </p:cNvPr>
          <p:cNvSpPr/>
          <p:nvPr/>
        </p:nvSpPr>
        <p:spPr>
          <a:xfrm>
            <a:off x="903785" y="4455002"/>
            <a:ext cx="557920" cy="915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282E60-6E05-A71E-D70D-4883CE9F1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295" y="1250858"/>
            <a:ext cx="7727329" cy="5173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D8DCEA-7233-4A48-A15C-E5A49EB8E454}"/>
              </a:ext>
            </a:extLst>
          </p:cNvPr>
          <p:cNvSpPr txBox="1"/>
          <p:nvPr/>
        </p:nvSpPr>
        <p:spPr>
          <a:xfrm>
            <a:off x="1690510" y="6519446"/>
            <a:ext cx="99195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1600" i="0" dirty="0">
                <a:solidFill>
                  <a:srgbClr val="0000FF"/>
                </a:solidFill>
                <a:effectLst/>
              </a:rPr>
              <a:t>“Predicting molecular vibronic spectra using time-domain </a:t>
            </a:r>
            <a:r>
              <a:rPr lang="en-AU" sz="1600" i="0" dirty="0" err="1">
                <a:solidFill>
                  <a:srgbClr val="0000FF"/>
                </a:solidFill>
                <a:effectLst/>
              </a:rPr>
              <a:t>analog</a:t>
            </a:r>
            <a:r>
              <a:rPr lang="en-AU" sz="1600" i="0" dirty="0">
                <a:solidFill>
                  <a:srgbClr val="0000FF"/>
                </a:solidFill>
                <a:effectLst/>
              </a:rPr>
              <a:t> quantum simulation,” Chem. Sci. </a:t>
            </a:r>
            <a:r>
              <a:rPr lang="en-AU" sz="1600" b="1" i="0" dirty="0">
                <a:solidFill>
                  <a:srgbClr val="0000FF"/>
                </a:solidFill>
                <a:effectLst/>
              </a:rPr>
              <a:t>14,</a:t>
            </a:r>
            <a:r>
              <a:rPr lang="en-AU" sz="1600" i="0" dirty="0">
                <a:solidFill>
                  <a:srgbClr val="0000FF"/>
                </a:solidFill>
                <a:effectLst/>
              </a:rPr>
              <a:t> 9439 (2023).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F18C66-BBD8-8F44-1499-EF9E07AF5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087" y="1178261"/>
            <a:ext cx="1765852" cy="150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3DA658E-E3E8-45B6-64C8-BF3EA100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869"/>
          <a:stretch>
            <a:fillRect/>
          </a:stretch>
        </p:blipFill>
        <p:spPr>
          <a:xfrm>
            <a:off x="6540255" y="2139043"/>
            <a:ext cx="3616117" cy="3536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5B527697-F2B1-93BF-FF4A-3304A296D0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696"/>
          <a:stretch>
            <a:fillRect/>
          </a:stretch>
        </p:blipFill>
        <p:spPr>
          <a:xfrm>
            <a:off x="1175251" y="2139043"/>
            <a:ext cx="4321352" cy="34488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67230F13-8901-4A2B-6D46-153AFB32A971}"/>
              </a:ext>
            </a:extLst>
          </p:cNvPr>
          <p:cNvGrpSpPr/>
          <p:nvPr/>
        </p:nvGrpSpPr>
        <p:grpSpPr>
          <a:xfrm>
            <a:off x="7026332" y="1331215"/>
            <a:ext cx="4451757" cy="1270004"/>
            <a:chOff x="0" y="0"/>
            <a:chExt cx="4451756" cy="1270001"/>
          </a:xfrm>
        </p:grpSpPr>
        <p:sp>
          <p:nvSpPr>
            <p:cNvPr id="8" name="Kassal et al., PNAS 105, 18681 (2008).">
              <a:extLst>
                <a:ext uri="{FF2B5EF4-FFF2-40B4-BE49-F238E27FC236}">
                  <a16:creationId xmlns:a16="http://schemas.microsoft.com/office/drawing/2014/main" id="{5DE51EBF-E8F1-F833-33F9-9F0A2E03CF7E}"/>
                </a:ext>
              </a:extLst>
            </p:cNvPr>
            <p:cNvSpPr txBox="1"/>
            <p:nvPr/>
          </p:nvSpPr>
          <p:spPr>
            <a:xfrm>
              <a:off x="0" y="0"/>
              <a:ext cx="4451756" cy="421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1pPr>
              <a:lvl2pPr marL="0" marR="0" indent="3429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2pPr>
              <a:lvl3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3pPr>
              <a:lvl4pPr marL="0" marR="0" indent="10287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4pPr>
              <a:lvl5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5pPr>
              <a:lvl6pPr marL="0" marR="0" indent="17145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6pPr>
              <a:lvl7pPr marL="0" marR="0" indent="2057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7pPr>
              <a:lvl8pPr marL="0" marR="0" indent="24003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8pPr>
              <a:lvl9pPr marL="0" marR="0" indent="2743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9pPr>
            </a:lstStyle>
            <a:p>
              <a:pPr algn="r" defTabSz="457200">
                <a:defRPr sz="1800">
                  <a:latin typeface="Source Sans Pro"/>
                  <a:ea typeface="Source Sans Pro"/>
                  <a:cs typeface="Source Sans Pro"/>
                  <a:sym typeface="Source Sans Pro"/>
                </a:defRPr>
              </a:pPr>
              <a:r>
                <a:t>Kassal et al.,</a:t>
              </a:r>
              <a:r>
                <a:rPr i="1"/>
                <a:t> PNAS</a:t>
              </a:r>
              <a:r>
                <a:t> </a:t>
              </a:r>
              <a:r>
                <a:rPr b="1"/>
                <a:t>105</a:t>
              </a:r>
              <a:r>
                <a:t>, 18681 (2008).</a:t>
              </a:r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2B21D036-A5D2-F422-803D-00EE1B98D112}"/>
                </a:ext>
              </a:extLst>
            </p:cNvPr>
            <p:cNvSpPr/>
            <p:nvPr/>
          </p:nvSpPr>
          <p:spPr>
            <a:xfrm flipV="1">
              <a:off x="227749" y="421627"/>
              <a:ext cx="848373" cy="848374"/>
            </a:xfrm>
            <a:prstGeom prst="line">
              <a:avLst/>
            </a:prstGeom>
            <a:noFill/>
            <a:ln w="38100" cap="flat">
              <a:solidFill>
                <a:srgbClr val="D5533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1pPr>
              <a:lvl2pPr marL="0" marR="0" indent="3429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2pPr>
              <a:lvl3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3pPr>
              <a:lvl4pPr marL="0" marR="0" indent="10287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4pPr>
              <a:lvl5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5pPr>
              <a:lvl6pPr marL="0" marR="0" indent="17145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6pPr>
              <a:lvl7pPr marL="0" marR="0" indent="2057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7pPr>
              <a:lvl8pPr marL="0" marR="0" indent="24003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8pPr>
              <a:lvl9pPr marL="0" marR="0" indent="2743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2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 Neue Light"/>
                </a:defRPr>
              </a:lvl9pPr>
            </a:lstStyle>
            <a:p>
              <a:pPr>
                <a:defRPr sz="3600"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50C665C-3E72-3015-3F85-3D431AD0BA5F}"/>
              </a:ext>
            </a:extLst>
          </p:cNvPr>
          <p:cNvSpPr txBox="1"/>
          <p:nvPr/>
        </p:nvSpPr>
        <p:spPr>
          <a:xfrm>
            <a:off x="707561" y="237987"/>
            <a:ext cx="107705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E74626"/>
                </a:solidFill>
                <a:latin typeface="Arial" panose="020B0604020202020204" pitchFamily="34" charset="0"/>
              </a:rPr>
              <a:t>Scaling prospective of </a:t>
            </a:r>
            <a:r>
              <a:rPr lang="en-AU" sz="3200" b="1" dirty="0" err="1">
                <a:solidFill>
                  <a:srgbClr val="E74626"/>
                </a:solidFill>
                <a:latin typeface="Arial" panose="020B0604020202020204" pitchFamily="34" charset="0"/>
              </a:rPr>
              <a:t>analog</a:t>
            </a:r>
            <a:r>
              <a:rPr lang="en-AU" sz="3200" b="1" dirty="0">
                <a:solidFill>
                  <a:srgbClr val="E74626"/>
                </a:solidFill>
                <a:latin typeface="Arial" panose="020B0604020202020204" pitchFamily="34" charset="0"/>
              </a:rPr>
              <a:t> simulators for quantum chemical dynamics</a:t>
            </a:r>
          </a:p>
        </p:txBody>
      </p:sp>
    </p:spTree>
    <p:extLst>
      <p:ext uri="{BB962C8B-B14F-4D97-AF65-F5344CB8AC3E}">
        <p14:creationId xmlns:p14="http://schemas.microsoft.com/office/powerpoint/2010/main" val="1857166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C9A19630-1BA7-2A1C-905B-CCBE02826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358" y="1534565"/>
            <a:ext cx="7100599" cy="475166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B4CC04-E1BC-CC49-A139-B677147D9605}"/>
              </a:ext>
            </a:extLst>
          </p:cNvPr>
          <p:cNvSpPr txBox="1"/>
          <p:nvPr/>
        </p:nvSpPr>
        <p:spPr>
          <a:xfrm>
            <a:off x="0" y="227593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E74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opportunities: simulating a large class of chemical </a:t>
            </a:r>
            <a:r>
              <a:rPr lang="en-GB" sz="3200" b="1" i="1" dirty="0">
                <a:solidFill>
                  <a:srgbClr val="E74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 </a:t>
            </a:r>
            <a:r>
              <a:rPr lang="en-GB" sz="3200" b="1" dirty="0">
                <a:solidFill>
                  <a:srgbClr val="E74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 for conventional computers</a:t>
            </a:r>
            <a:endParaRPr lang="en-AU" sz="3200" b="1" dirty="0">
              <a:solidFill>
                <a:srgbClr val="E74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85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4F3AF5-1DDC-915A-B9FC-A505246C737E}"/>
              </a:ext>
            </a:extLst>
          </p:cNvPr>
          <p:cNvSpPr txBox="1"/>
          <p:nvPr/>
        </p:nvSpPr>
        <p:spPr>
          <a:xfrm>
            <a:off x="2932172" y="2154729"/>
            <a:ext cx="6342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rgbClr val="DC5F12"/>
                </a:solidFill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867527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7CC57681-B1FD-F5A8-1F99-252645FA2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43" y="1044358"/>
            <a:ext cx="11434714" cy="539884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11237-DFB7-07E9-9D8E-15CF371A782B}"/>
              </a:ext>
            </a:extLst>
          </p:cNvPr>
          <p:cNvSpPr txBox="1">
            <a:spLocks/>
          </p:cNvSpPr>
          <p:nvPr/>
        </p:nvSpPr>
        <p:spPr>
          <a:xfrm>
            <a:off x="1" y="268817"/>
            <a:ext cx="12175276" cy="7979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E64626"/>
                </a:solidFill>
                <a:latin typeface="+mn-lt"/>
              </a:rPr>
              <a:t>Chemistry on quantum computer (static problems)</a:t>
            </a:r>
            <a:endParaRPr lang="en-US" sz="3200" dirty="0">
              <a:solidFill>
                <a:srgbClr val="E6462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7816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D93817FB-C5DD-E9CB-B3E6-369DBE77B413}"/>
              </a:ext>
            </a:extLst>
          </p:cNvPr>
          <p:cNvGrpSpPr/>
          <p:nvPr/>
        </p:nvGrpSpPr>
        <p:grpSpPr>
          <a:xfrm>
            <a:off x="2498556" y="5075966"/>
            <a:ext cx="7010830" cy="443839"/>
            <a:chOff x="4339569" y="4075647"/>
            <a:chExt cx="7010830" cy="4438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B5EA2F1-17FC-C17C-182B-0EDC01E678DE}"/>
                </a:ext>
              </a:extLst>
            </p:cNvPr>
            <p:cNvSpPr/>
            <p:nvPr/>
          </p:nvSpPr>
          <p:spPr>
            <a:xfrm>
              <a:off x="9102234" y="4150114"/>
              <a:ext cx="2186387" cy="3585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C189F3-587E-6FE6-8FF5-833231D1EF2D}"/>
                </a:ext>
              </a:extLst>
            </p:cNvPr>
            <p:cNvSpPr/>
            <p:nvPr/>
          </p:nvSpPr>
          <p:spPr>
            <a:xfrm>
              <a:off x="5942737" y="4157124"/>
              <a:ext cx="2186387" cy="358532"/>
            </a:xfrm>
            <a:prstGeom prst="rect">
              <a:avLst/>
            </a:prstGeom>
            <a:solidFill>
              <a:srgbClr val="C2D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DD5D4E-868F-9215-B27D-6D5C6DD4745F}"/>
                </a:ext>
              </a:extLst>
            </p:cNvPr>
            <p:cNvSpPr/>
            <p:nvPr/>
          </p:nvSpPr>
          <p:spPr>
            <a:xfrm>
              <a:off x="5663438" y="4157124"/>
              <a:ext cx="279303" cy="358532"/>
            </a:xfrm>
            <a:prstGeom prst="rect">
              <a:avLst/>
            </a:prstGeom>
            <a:solidFill>
              <a:srgbClr val="FFCD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812DF3-49F5-897E-4B04-B194707FAB0F}"/>
                </a:ext>
              </a:extLst>
            </p:cNvPr>
            <p:cNvSpPr/>
            <p:nvPr/>
          </p:nvSpPr>
          <p:spPr>
            <a:xfrm>
              <a:off x="8822047" y="4148914"/>
              <a:ext cx="263884" cy="358532"/>
            </a:xfrm>
            <a:prstGeom prst="rect">
              <a:avLst/>
            </a:prstGeom>
            <a:solidFill>
              <a:srgbClr val="FFCD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AE9BE67-18EB-14D2-537C-104D098C3F9A}"/>
                    </a:ext>
                  </a:extLst>
                </p:cNvPr>
                <p:cNvSpPr txBox="1"/>
                <p:nvPr/>
              </p:nvSpPr>
              <p:spPr>
                <a:xfrm>
                  <a:off x="4339569" y="4075647"/>
                  <a:ext cx="7010830" cy="4438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24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  <m:sub>
                            <m:r>
                              <a:rPr lang="en-AU" sz="2400" b="0" i="1" smtClean="0">
                                <a:latin typeface="Cambria Math" panose="02040503050406030204" pitchFamily="18" charset="0"/>
                              </a:rPr>
                              <m:t>𝑖𝑜𝑛</m:t>
                            </m:r>
                          </m:sub>
                        </m:sSub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AU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AU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24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d>
                          <m:dPr>
                            <m:ctrlPr>
                              <a:rPr lang="en-AU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AU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A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AU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AU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A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AU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AU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A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4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AU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AU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AU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AU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24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d>
                          <m:dPr>
                            <m:ctrlPr>
                              <a:rPr lang="en-AU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AU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A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AU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AU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AU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AU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AU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A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24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AU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AU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oMath>
                    </m:oMathPara>
                  </a14:m>
                  <a:endParaRPr lang="en-AU" sz="2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AE9BE67-18EB-14D2-537C-104D098C3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569" y="4075647"/>
                  <a:ext cx="7010830" cy="44383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352C71-150C-A92E-7304-EC105FA14574}"/>
              </a:ext>
            </a:extLst>
          </p:cNvPr>
          <p:cNvGrpSpPr/>
          <p:nvPr/>
        </p:nvGrpSpPr>
        <p:grpSpPr>
          <a:xfrm>
            <a:off x="3274308" y="5556130"/>
            <a:ext cx="6422488" cy="1201229"/>
            <a:chOff x="3939141" y="4345624"/>
            <a:chExt cx="6422486" cy="12012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CA2143B-DC0A-AA03-33C0-51404FAA995C}"/>
                    </a:ext>
                  </a:extLst>
                </p:cNvPr>
                <p:cNvSpPr txBox="1"/>
                <p:nvPr/>
              </p:nvSpPr>
              <p:spPr>
                <a:xfrm>
                  <a:off x="7210444" y="4747274"/>
                  <a:ext cx="3151183" cy="7995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“</a:t>
                  </a:r>
                  <a:r>
                    <a:rPr lang="en-GB" sz="1600" dirty="0" err="1"/>
                    <a:t>Mølmer</a:t>
                  </a:r>
                  <a:r>
                    <a:rPr lang="en-GB" sz="1600" dirty="0"/>
                    <a:t> </a:t>
                  </a:r>
                  <a:r>
                    <a:rPr lang="en-GB" sz="1600" dirty="0" err="1"/>
                    <a:t>Sørensen</a:t>
                  </a:r>
                  <a:r>
                    <a:rPr lang="en-GB" sz="1600" dirty="0"/>
                    <a:t>” interaction: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16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  <m:sub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𝑀𝑆</m:t>
                            </m:r>
                          </m:sub>
                        </m:sSub>
                        <m:r>
                          <a:rPr lang="en-AU" sz="16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U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sSub>
                              <m:sSubPr>
                                <m:ctrlPr>
                                  <a:rPr lang="en-AU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AU" sz="160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AU" sz="1600" i="1">
                                    <a:latin typeface="Cambria Math" panose="02040503050406030204" pitchFamily="18" charset="0"/>
                                  </a:rPr>
                                  <m:t>𝑀𝑆</m:t>
                                </m:r>
                              </m:sub>
                            </m:sSub>
                          </m:num>
                          <m:den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A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16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d>
                          <m:dPr>
                            <m:ctrlPr>
                              <a:rPr lang="en-AU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AU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AU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AU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AU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AU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p>
                                <m:r>
                                  <a:rPr lang="en-AU" sz="16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AU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AU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16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AU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AU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oMath>
                    </m:oMathPara>
                  </a14:m>
                  <a:endParaRPr lang="en-AU" sz="16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CA2143B-DC0A-AA03-33C0-51404FAA99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444" y="4747274"/>
                  <a:ext cx="3151183" cy="799577"/>
                </a:xfrm>
                <a:prstGeom prst="rect">
                  <a:avLst/>
                </a:prstGeom>
                <a:blipFill>
                  <a:blip r:embed="rId3"/>
                  <a:stretch>
                    <a:fillRect l="-1161" t="-2290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F31E98F-A379-A4FD-A82D-AAACFF085ECC}"/>
                    </a:ext>
                  </a:extLst>
                </p:cNvPr>
                <p:cNvSpPr txBox="1"/>
                <p:nvPr/>
              </p:nvSpPr>
              <p:spPr>
                <a:xfrm>
                  <a:off x="3939141" y="4669581"/>
                  <a:ext cx="3013802" cy="7995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600" dirty="0"/>
                    <a:t>“Phase gate” interaction: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16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  <m:sub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AU" sz="16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U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sSub>
                              <m:sSubPr>
                                <m:ctrlPr>
                                  <a:rPr lang="en-AU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AU" sz="160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AU" sz="16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sub>
                            </m:sSub>
                          </m:num>
                          <m:den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A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16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d>
                          <m:dPr>
                            <m:ctrlPr>
                              <a:rPr lang="en-AU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AU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AU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AU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AU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AU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p>
                                <m:r>
                                  <a:rPr lang="en-AU" sz="16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AU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AU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sz="16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AU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AU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oMath>
                    </m:oMathPara>
                  </a14:m>
                  <a:endParaRPr lang="en-AU" sz="2133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F31E98F-A379-A4FD-A82D-AAACFF085E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9141" y="4669581"/>
                  <a:ext cx="3013802" cy="799577"/>
                </a:xfrm>
                <a:prstGeom prst="rect">
                  <a:avLst/>
                </a:prstGeom>
                <a:blipFill>
                  <a:blip r:embed="rId4"/>
                  <a:stretch>
                    <a:fillRect l="-1010" t="-2290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6FD9345-A48C-6D0A-D64C-CF91B00701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6225" y="4345624"/>
              <a:ext cx="207448" cy="3255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A49B43C-BE7F-EC08-6A6E-1C89378373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4338" y="4369697"/>
              <a:ext cx="300012" cy="3648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291CF9-4F56-F6D8-CC27-CF6FE64C07E3}"/>
              </a:ext>
            </a:extLst>
          </p:cNvPr>
          <p:cNvGrpSpPr/>
          <p:nvPr/>
        </p:nvGrpSpPr>
        <p:grpSpPr>
          <a:xfrm>
            <a:off x="2917676" y="2949962"/>
            <a:ext cx="5857246" cy="1881779"/>
            <a:chOff x="4855915" y="1070741"/>
            <a:chExt cx="5857246" cy="188177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FB6A97-A8F5-5B8E-100B-F0CD3B2151CA}"/>
                </a:ext>
              </a:extLst>
            </p:cNvPr>
            <p:cNvSpPr/>
            <p:nvPr/>
          </p:nvSpPr>
          <p:spPr>
            <a:xfrm>
              <a:off x="6532580" y="1070741"/>
              <a:ext cx="1048229" cy="1297000"/>
            </a:xfrm>
            <a:prstGeom prst="rect">
              <a:avLst/>
            </a:prstGeom>
            <a:solidFill>
              <a:srgbClr val="FFCD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107C87-4FFD-AA89-00C8-CF0BD42CE282}"/>
                </a:ext>
              </a:extLst>
            </p:cNvPr>
            <p:cNvSpPr/>
            <p:nvPr/>
          </p:nvSpPr>
          <p:spPr>
            <a:xfrm>
              <a:off x="7837594" y="1070741"/>
              <a:ext cx="1254465" cy="1297000"/>
            </a:xfrm>
            <a:prstGeom prst="rect">
              <a:avLst/>
            </a:prstGeom>
            <a:solidFill>
              <a:srgbClr val="C2D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7AC51B9-4895-78C7-E599-F6588A710298}"/>
                </a:ext>
              </a:extLst>
            </p:cNvPr>
            <p:cNvSpPr/>
            <p:nvPr/>
          </p:nvSpPr>
          <p:spPr>
            <a:xfrm>
              <a:off x="9458696" y="1070742"/>
              <a:ext cx="1254465" cy="129700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C2F993B-91A0-9359-1460-A34CFE5642DF}"/>
                </a:ext>
              </a:extLst>
            </p:cNvPr>
            <p:cNvGrpSpPr/>
            <p:nvPr/>
          </p:nvGrpSpPr>
          <p:grpSpPr>
            <a:xfrm>
              <a:off x="7798411" y="1593460"/>
              <a:ext cx="1209223" cy="746307"/>
              <a:chOff x="6173943" y="1205728"/>
              <a:chExt cx="2427152" cy="158749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B82ECCE-BA61-F114-5D47-9004732CD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73943" y="1205728"/>
                <a:ext cx="2427152" cy="1587496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B5A1F56-80B0-66F8-BD70-67188480192B}"/>
                  </a:ext>
                </a:extLst>
              </p:cNvPr>
              <p:cNvCxnSpPr/>
              <p:nvPr/>
            </p:nvCxnSpPr>
            <p:spPr>
              <a:xfrm flipH="1">
                <a:off x="6890096" y="2367215"/>
                <a:ext cx="89565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74B745F-1730-A71F-B387-19C78E5DBF56}"/>
                  </a:ext>
                </a:extLst>
              </p:cNvPr>
              <p:cNvCxnSpPr/>
              <p:nvPr/>
            </p:nvCxnSpPr>
            <p:spPr>
              <a:xfrm flipH="1">
                <a:off x="6719704" y="1964693"/>
                <a:ext cx="12184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2AB0FF5-CED2-E84A-360A-41E5598152B5}"/>
                  </a:ext>
                </a:extLst>
              </p:cNvPr>
              <p:cNvCxnSpPr/>
              <p:nvPr/>
            </p:nvCxnSpPr>
            <p:spPr>
              <a:xfrm flipH="1">
                <a:off x="6554604" y="1539957"/>
                <a:ext cx="154435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EF5DE8E-251E-D6DB-AF2D-E989E8EF6B40}"/>
                </a:ext>
              </a:extLst>
            </p:cNvPr>
            <p:cNvGrpSpPr/>
            <p:nvPr/>
          </p:nvGrpSpPr>
          <p:grpSpPr>
            <a:xfrm>
              <a:off x="6668441" y="1498747"/>
              <a:ext cx="777151" cy="789171"/>
              <a:chOff x="517947" y="1679010"/>
              <a:chExt cx="747821" cy="759389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ED8A923-B0E5-FC7B-D586-F83FF322E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947" y="1679010"/>
                <a:ext cx="747821" cy="759389"/>
              </a:xfrm>
              <a:prstGeom prst="ellipse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lc="http://schemas.openxmlformats.org/drawingml/2006/lockedCanvas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1400"/>
              </a:p>
            </p:txBody>
          </p:sp>
          <p:sp>
            <p:nvSpPr>
              <p:cNvPr id="26" name="Line 46">
                <a:extLst>
                  <a:ext uri="{FF2B5EF4-FFF2-40B4-BE49-F238E27FC236}">
                    <a16:creationId xmlns:a16="http://schemas.microsoft.com/office/drawing/2014/main" id="{39D4387C-9065-949B-639C-1F6B014386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8840" y="1809560"/>
                <a:ext cx="429184" cy="1582"/>
              </a:xfrm>
              <a:prstGeom prst="line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lc="http://schemas.openxmlformats.org/drawingml/2006/lockedCanvas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1400"/>
              </a:p>
            </p:txBody>
          </p:sp>
          <p:sp>
            <p:nvSpPr>
              <p:cNvPr id="27" name="Line 47">
                <a:extLst>
                  <a:ext uri="{FF2B5EF4-FFF2-40B4-BE49-F238E27FC236}">
                    <a16:creationId xmlns:a16="http://schemas.microsoft.com/office/drawing/2014/main" id="{7C4C01D3-B4DD-80D7-FB9D-2BB5127602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823" y="2265026"/>
                <a:ext cx="429184" cy="1582"/>
              </a:xfrm>
              <a:prstGeom prst="line">
                <a:avLst/>
              </a:prstGeom>
              <a:noFill/>
              <a:ln w="1905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lc="http://schemas.openxmlformats.org/drawingml/2006/lockedCanvas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1400"/>
              </a:p>
            </p:txBody>
          </p:sp>
        </p:grp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6C7EC39-CF81-2016-A4FA-F5185A2FD1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6955" y="1662038"/>
              <a:ext cx="1" cy="4141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41">
              <a:extLst>
                <a:ext uri="{FF2B5EF4-FFF2-40B4-BE49-F238E27FC236}">
                  <a16:creationId xmlns:a16="http://schemas.microsoft.com/office/drawing/2014/main" id="{53DBD40D-4387-9148-A3FB-1413A7C01B6C}"/>
                </a:ext>
              </a:extLst>
            </p:cNvPr>
            <p:cNvSpPr txBox="1"/>
            <p:nvPr/>
          </p:nvSpPr>
          <p:spPr>
            <a:xfrm>
              <a:off x="6785430" y="1121397"/>
              <a:ext cx="762813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867"/>
                <a:t>Ion</a:t>
              </a:r>
            </a:p>
          </p:txBody>
        </p:sp>
        <p:sp>
          <p:nvSpPr>
            <p:cNvPr id="30" name="TextBox 42">
              <a:extLst>
                <a:ext uri="{FF2B5EF4-FFF2-40B4-BE49-F238E27FC236}">
                  <a16:creationId xmlns:a16="http://schemas.microsoft.com/office/drawing/2014/main" id="{A33EF52A-17D7-F1CF-425B-F6CF860EE3BB}"/>
                </a:ext>
              </a:extLst>
            </p:cNvPr>
            <p:cNvSpPr txBox="1"/>
            <p:nvPr/>
          </p:nvSpPr>
          <p:spPr>
            <a:xfrm>
              <a:off x="7913007" y="1130203"/>
              <a:ext cx="1063112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867"/>
                <a:t>Boson 1</a:t>
              </a:r>
            </a:p>
          </p:txBody>
        </p:sp>
        <p:sp>
          <p:nvSpPr>
            <p:cNvPr id="31" name="TextBox 43">
              <a:extLst>
                <a:ext uri="{FF2B5EF4-FFF2-40B4-BE49-F238E27FC236}">
                  <a16:creationId xmlns:a16="http://schemas.microsoft.com/office/drawing/2014/main" id="{24F15181-4AD4-FE1E-0982-86FDC1200E9F}"/>
                </a:ext>
              </a:extLst>
            </p:cNvPr>
            <p:cNvSpPr txBox="1"/>
            <p:nvPr/>
          </p:nvSpPr>
          <p:spPr>
            <a:xfrm>
              <a:off x="8599219" y="200095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400"/>
                <a:t>0</a:t>
              </a:r>
            </a:p>
          </p:txBody>
        </p:sp>
        <p:sp>
          <p:nvSpPr>
            <p:cNvPr id="32" name="TextBox 44">
              <a:extLst>
                <a:ext uri="{FF2B5EF4-FFF2-40B4-BE49-F238E27FC236}">
                  <a16:creationId xmlns:a16="http://schemas.microsoft.com/office/drawing/2014/main" id="{8E41FD01-3DB2-ED72-F60A-5A17FF1A193F}"/>
                </a:ext>
              </a:extLst>
            </p:cNvPr>
            <p:cNvSpPr txBox="1"/>
            <p:nvPr/>
          </p:nvSpPr>
          <p:spPr>
            <a:xfrm>
              <a:off x="8657179" y="1809618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400"/>
                <a:t>1</a:t>
              </a:r>
            </a:p>
          </p:txBody>
        </p:sp>
        <p:sp>
          <p:nvSpPr>
            <p:cNvPr id="33" name="TextBox 45">
              <a:extLst>
                <a:ext uri="{FF2B5EF4-FFF2-40B4-BE49-F238E27FC236}">
                  <a16:creationId xmlns:a16="http://schemas.microsoft.com/office/drawing/2014/main" id="{04FF765C-37B0-EB83-7D9C-98AC4AD17233}"/>
                </a:ext>
              </a:extLst>
            </p:cNvPr>
            <p:cNvSpPr txBox="1"/>
            <p:nvPr/>
          </p:nvSpPr>
          <p:spPr>
            <a:xfrm>
              <a:off x="8738410" y="162069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400"/>
                <a:t>2</a:t>
              </a:r>
            </a:p>
          </p:txBody>
        </p:sp>
        <p:sp>
          <p:nvSpPr>
            <p:cNvPr id="34" name="TextBox 46">
              <a:extLst>
                <a:ext uri="{FF2B5EF4-FFF2-40B4-BE49-F238E27FC236}">
                  <a16:creationId xmlns:a16="http://schemas.microsoft.com/office/drawing/2014/main" id="{1BF5D204-07A4-13A9-1D5E-DB6563537538}"/>
                </a:ext>
              </a:extLst>
            </p:cNvPr>
            <p:cNvSpPr txBox="1"/>
            <p:nvPr/>
          </p:nvSpPr>
          <p:spPr>
            <a:xfrm>
              <a:off x="7358272" y="1820606"/>
              <a:ext cx="3934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400"/>
                <a:t>g</a:t>
              </a:r>
            </a:p>
          </p:txBody>
        </p:sp>
        <p:sp>
          <p:nvSpPr>
            <p:cNvPr id="35" name="TextBox 47">
              <a:extLst>
                <a:ext uri="{FF2B5EF4-FFF2-40B4-BE49-F238E27FC236}">
                  <a16:creationId xmlns:a16="http://schemas.microsoft.com/office/drawing/2014/main" id="{A15BFE6B-05CF-8C26-C0E2-EA8C7E24239D}"/>
                </a:ext>
              </a:extLst>
            </p:cNvPr>
            <p:cNvSpPr txBox="1"/>
            <p:nvPr/>
          </p:nvSpPr>
          <p:spPr>
            <a:xfrm>
              <a:off x="7362579" y="1496902"/>
              <a:ext cx="3934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400"/>
                <a:t>e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99351EA-4D83-F579-F3C0-FBF7CB5B3ED1}"/>
                </a:ext>
              </a:extLst>
            </p:cNvPr>
            <p:cNvSpPr/>
            <p:nvPr/>
          </p:nvSpPr>
          <p:spPr>
            <a:xfrm>
              <a:off x="7013189" y="2022237"/>
              <a:ext cx="187059" cy="189687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37" name="TextBox 49">
              <a:extLst>
                <a:ext uri="{FF2B5EF4-FFF2-40B4-BE49-F238E27FC236}">
                  <a16:creationId xmlns:a16="http://schemas.microsoft.com/office/drawing/2014/main" id="{B88F3C86-8B9D-E5A4-CE32-1F6A266853BB}"/>
                </a:ext>
              </a:extLst>
            </p:cNvPr>
            <p:cNvSpPr txBox="1"/>
            <p:nvPr/>
          </p:nvSpPr>
          <p:spPr>
            <a:xfrm>
              <a:off x="6834608" y="2367745"/>
              <a:ext cx="6976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 dirty="0"/>
                <a:t>Qubit</a:t>
              </a:r>
            </a:p>
            <a:p>
              <a:r>
                <a:rPr lang="en-US" sz="1600" dirty="0"/>
                <a:t>(spin)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8B7B380-70C8-52AC-7A0F-ED589F402A9D}"/>
                </a:ext>
              </a:extLst>
            </p:cNvPr>
            <p:cNvGrpSpPr/>
            <p:nvPr/>
          </p:nvGrpSpPr>
          <p:grpSpPr>
            <a:xfrm>
              <a:off x="9438197" y="1593460"/>
              <a:ext cx="1209223" cy="746307"/>
              <a:chOff x="6173943" y="1205728"/>
              <a:chExt cx="2427152" cy="1587496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2E2D1CE-C7A3-B82B-FD6B-F2F03C346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73943" y="1205728"/>
                <a:ext cx="2427152" cy="1587496"/>
              </a:xfrm>
              <a:prstGeom prst="rect">
                <a:avLst/>
              </a:prstGeom>
            </p:spPr>
          </p:pic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D7CA4FC-12AD-1074-9BE7-1F53EA4D6762}"/>
                  </a:ext>
                </a:extLst>
              </p:cNvPr>
              <p:cNvCxnSpPr/>
              <p:nvPr/>
            </p:nvCxnSpPr>
            <p:spPr>
              <a:xfrm flipH="1">
                <a:off x="6890096" y="2367215"/>
                <a:ext cx="89565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E9134DE-9F39-D3F9-6A58-B106389F2C69}"/>
                  </a:ext>
                </a:extLst>
              </p:cNvPr>
              <p:cNvCxnSpPr/>
              <p:nvPr/>
            </p:nvCxnSpPr>
            <p:spPr>
              <a:xfrm flipH="1">
                <a:off x="6719704" y="1964693"/>
                <a:ext cx="12184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BBABDD2-E9E8-9DDE-8968-60B15E078206}"/>
                  </a:ext>
                </a:extLst>
              </p:cNvPr>
              <p:cNvCxnSpPr/>
              <p:nvPr/>
            </p:nvCxnSpPr>
            <p:spPr>
              <a:xfrm flipH="1">
                <a:off x="6554604" y="1539957"/>
                <a:ext cx="154435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31C2C93C-8B9A-FFA9-3770-EEFE24DF071E}"/>
                </a:ext>
              </a:extLst>
            </p:cNvPr>
            <p:cNvSpPr txBox="1"/>
            <p:nvPr/>
          </p:nvSpPr>
          <p:spPr>
            <a:xfrm>
              <a:off x="9523183" y="1116276"/>
              <a:ext cx="1063112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867" dirty="0"/>
                <a:t>Boson 2</a:t>
              </a: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618C5A6D-0C0A-1580-E68B-DB08342DE02D}"/>
                </a:ext>
              </a:extLst>
            </p:cNvPr>
            <p:cNvSpPr txBox="1"/>
            <p:nvPr/>
          </p:nvSpPr>
          <p:spPr>
            <a:xfrm>
              <a:off x="10239007" y="2013698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400"/>
                <a:t>0</a:t>
              </a: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1057CFA0-F690-BA8A-0B96-4FCCA88BAA55}"/>
                </a:ext>
              </a:extLst>
            </p:cNvPr>
            <p:cNvSpPr txBox="1"/>
            <p:nvPr/>
          </p:nvSpPr>
          <p:spPr>
            <a:xfrm>
              <a:off x="10296967" y="182236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400"/>
                <a:t>1</a:t>
              </a:r>
            </a:p>
          </p:txBody>
        </p:sp>
        <p:sp>
          <p:nvSpPr>
            <p:cNvPr id="46" name="TextBox 59">
              <a:extLst>
                <a:ext uri="{FF2B5EF4-FFF2-40B4-BE49-F238E27FC236}">
                  <a16:creationId xmlns:a16="http://schemas.microsoft.com/office/drawing/2014/main" id="{185C17D3-EC24-C412-3ABB-9E9C99A01088}"/>
                </a:ext>
              </a:extLst>
            </p:cNvPr>
            <p:cNvSpPr txBox="1"/>
            <p:nvPr/>
          </p:nvSpPr>
          <p:spPr>
            <a:xfrm>
              <a:off x="10378198" y="163344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400"/>
                <a:t>2</a:t>
              </a:r>
            </a:p>
          </p:txBody>
        </p:sp>
        <p:sp>
          <p:nvSpPr>
            <p:cNvPr id="47" name="TextBox 60">
              <a:extLst>
                <a:ext uri="{FF2B5EF4-FFF2-40B4-BE49-F238E27FC236}">
                  <a16:creationId xmlns:a16="http://schemas.microsoft.com/office/drawing/2014/main" id="{87FFA602-4FEA-8F33-CFC4-7CF86704EB92}"/>
                </a:ext>
              </a:extLst>
            </p:cNvPr>
            <p:cNvSpPr txBox="1"/>
            <p:nvPr/>
          </p:nvSpPr>
          <p:spPr>
            <a:xfrm>
              <a:off x="8757466" y="2367745"/>
              <a:ext cx="1095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/>
                <a:t>Harmonic</a:t>
              </a:r>
            </a:p>
            <a:p>
              <a:r>
                <a:rPr lang="en-US" sz="1600"/>
                <a:t>oscillators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2A2F8F5-1D3B-FDA8-570B-DCEB5F293C70}"/>
                </a:ext>
              </a:extLst>
            </p:cNvPr>
            <p:cNvSpPr txBox="1"/>
            <p:nvPr/>
          </p:nvSpPr>
          <p:spPr>
            <a:xfrm>
              <a:off x="4855915" y="1147163"/>
              <a:ext cx="1595120" cy="379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1867" dirty="0"/>
                <a:t>Encoding: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D03D1FE-447A-A560-25E7-0F9BB40F9584}"/>
              </a:ext>
            </a:extLst>
          </p:cNvPr>
          <p:cNvSpPr txBox="1"/>
          <p:nvPr/>
        </p:nvSpPr>
        <p:spPr>
          <a:xfrm>
            <a:off x="0" y="22759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E74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conical intersection to a trapped ion</a:t>
            </a:r>
            <a:endParaRPr lang="en-AU" sz="3200" b="1" i="1" dirty="0">
              <a:solidFill>
                <a:srgbClr val="E74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862DEC-E148-45DA-17B8-B59924CBBE39}"/>
              </a:ext>
            </a:extLst>
          </p:cNvPr>
          <p:cNvGrpSpPr/>
          <p:nvPr/>
        </p:nvGrpSpPr>
        <p:grpSpPr>
          <a:xfrm>
            <a:off x="2498556" y="997781"/>
            <a:ext cx="7111538" cy="1458574"/>
            <a:chOff x="2437959" y="1201514"/>
            <a:chExt cx="7111538" cy="14585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FEED693-399E-5CCE-7AA5-56EE44DA56D0}"/>
                    </a:ext>
                  </a:extLst>
                </p:cNvPr>
                <p:cNvSpPr txBox="1"/>
                <p:nvPr/>
              </p:nvSpPr>
              <p:spPr>
                <a:xfrm>
                  <a:off x="2437959" y="1201514"/>
                  <a:ext cx="6695486" cy="9001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  <m:sub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𝐶𝐼</m:t>
                            </m:r>
                          </m:sub>
                        </m:s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U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20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AU" sz="20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AU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AU" sz="20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AU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AU" sz="20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20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AU" sz="200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𝐸</m:t>
                        </m:r>
                        <m:sSub>
                          <m:sSubPr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AU" sz="20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AU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begChr m:val="|"/>
                                <m:endChr m:val=""/>
                                <m:ctrlPr>
                                  <a:rPr lang="en-AU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AU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sz="20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  <m:d>
                                  <m:dPr>
                                    <m:begChr m:val="⟨"/>
                                    <m:endChr m:val=""/>
                                    <m:ctrlPr>
                                      <a:rPr lang="en-AU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|"/>
                                        <m:ctrlPr>
                                          <a:rPr lang="en-AU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AU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  <m:sSub>
                              <m:sSubPr>
                                <m:ctrlPr>
                                  <a:rPr lang="en-AU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AU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AU" sz="20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nary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AU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AU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AU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AU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20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  <m:sub>
                            <m:r>
                              <a:rPr lang="en-AU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AU" sz="20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FEED693-399E-5CCE-7AA5-56EE44DA56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7959" y="1201514"/>
                  <a:ext cx="6695486" cy="90011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0CD720-AAC7-0378-E865-EEC77E3EDCEF}"/>
                </a:ext>
              </a:extLst>
            </p:cNvPr>
            <p:cNvSpPr txBox="1"/>
            <p:nvPr/>
          </p:nvSpPr>
          <p:spPr>
            <a:xfrm>
              <a:off x="2922536" y="2056077"/>
              <a:ext cx="17045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/>
                <a:t>Nucleus motions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619A837-1FF4-307A-F897-ACD7CE5D834A}"/>
                </a:ext>
              </a:extLst>
            </p:cNvPr>
            <p:cNvSpPr txBox="1"/>
            <p:nvPr/>
          </p:nvSpPr>
          <p:spPr>
            <a:xfrm>
              <a:off x="6424611" y="2101632"/>
              <a:ext cx="17045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/>
                <a:t>“tuning”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0924D1F-6A6E-9E2B-17A4-2A625CCF1605}"/>
                </a:ext>
              </a:extLst>
            </p:cNvPr>
            <p:cNvSpPr txBox="1"/>
            <p:nvPr/>
          </p:nvSpPr>
          <p:spPr>
            <a:xfrm>
              <a:off x="7844984" y="2058073"/>
              <a:ext cx="17045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/>
                <a:t>“coupling”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7BE307A-6563-8D98-B2A7-6189A3F0DD7A}"/>
                </a:ext>
              </a:extLst>
            </p:cNvPr>
            <p:cNvSpPr txBox="1"/>
            <p:nvPr/>
          </p:nvSpPr>
          <p:spPr>
            <a:xfrm>
              <a:off x="5111626" y="2075313"/>
              <a:ext cx="12848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/>
                <a:t>Electronic level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52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A7CC60-9A7F-0EB7-490F-29B03052E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987" y="877683"/>
            <a:ext cx="5882648" cy="5706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A6E654-9C51-A54E-6C2A-A0CDAF6276A4}"/>
              </a:ext>
            </a:extLst>
          </p:cNvPr>
          <p:cNvSpPr txBox="1"/>
          <p:nvPr/>
        </p:nvSpPr>
        <p:spPr>
          <a:xfrm>
            <a:off x="1" y="129255"/>
            <a:ext cx="1219265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E64626"/>
                </a:solidFill>
                <a:latin typeface="Calibri" pitchFamily="34" charset="0"/>
                <a:cs typeface="Calibri" pitchFamily="34" charset="0"/>
              </a:rPr>
              <a:t>Geometric phase (GP) around a conical intersection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E4397-2F6D-25C0-8D14-498C3C8B6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811" y="877683"/>
            <a:ext cx="2847864" cy="57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7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5577F4-5209-8BFA-A381-FE69150E4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903" y="802107"/>
            <a:ext cx="6321902" cy="5550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F3119-64AA-785D-D0D8-557A594F5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525" y="6352694"/>
            <a:ext cx="7249537" cy="428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47448-877F-460F-976C-1553FEE69602}"/>
              </a:ext>
            </a:extLst>
          </p:cNvPr>
          <p:cNvSpPr txBox="1"/>
          <p:nvPr/>
        </p:nvSpPr>
        <p:spPr>
          <a:xfrm>
            <a:off x="2987316" y="80832"/>
            <a:ext cx="6342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rgbClr val="DC5F12"/>
                </a:solidFill>
              </a:rPr>
              <a:t>Pulses</a:t>
            </a:r>
          </a:p>
        </p:txBody>
      </p:sp>
    </p:spTree>
    <p:extLst>
      <p:ext uri="{BB962C8B-B14F-4D97-AF65-F5344CB8AC3E}">
        <p14:creationId xmlns:p14="http://schemas.microsoft.com/office/powerpoint/2010/main" val="1983726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670045-94C7-8538-298F-5AE65CBC5C92}"/>
              </a:ext>
            </a:extLst>
          </p:cNvPr>
          <p:cNvSpPr txBox="1"/>
          <p:nvPr/>
        </p:nvSpPr>
        <p:spPr>
          <a:xfrm>
            <a:off x="4011647" y="383666"/>
            <a:ext cx="4168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>
                <a:solidFill>
                  <a:srgbClr val="DC5F12"/>
                </a:solidFill>
              </a:rPr>
              <a:t>Appendix: Error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DA648-07C5-F23C-3C1A-DE92791B2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C5D30-ECD5-4831-810F-5953C650C6B2}" type="slidenum">
              <a:rPr lang="en-AU" smtClean="0"/>
              <a:t>29</a:t>
            </a:fld>
            <a:endParaRPr lang="en-AU"/>
          </a:p>
        </p:txBody>
      </p:sp>
      <p:pic>
        <p:nvPicPr>
          <p:cNvPr id="6" name="Picture 5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B3837E57-D1AE-2B48-AD27-A7AF41341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07" y="1310439"/>
            <a:ext cx="9145739" cy="45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72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670045-94C7-8538-298F-5AE65CBC5C92}"/>
              </a:ext>
            </a:extLst>
          </p:cNvPr>
          <p:cNvSpPr txBox="1"/>
          <p:nvPr/>
        </p:nvSpPr>
        <p:spPr>
          <a:xfrm>
            <a:off x="214009" y="284454"/>
            <a:ext cx="11838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rgbClr val="DC5F12"/>
                </a:solidFill>
              </a:rPr>
              <a:t>Logical Qubits in an </a:t>
            </a:r>
            <a:r>
              <a:rPr lang="en-AU" sz="3200" b="1" dirty="0">
                <a:solidFill>
                  <a:srgbClr val="EF5C30"/>
                </a:solidFill>
              </a:rPr>
              <a:t>oscillator to provide hardware resource savings</a:t>
            </a:r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EAA89142-D9FE-B1E7-30D3-78F48A2E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307" y="9016156"/>
            <a:ext cx="4114800" cy="365125"/>
          </a:xfrm>
        </p:spPr>
        <p:txBody>
          <a:bodyPr/>
          <a:lstStyle/>
          <a:p>
            <a:r>
              <a:rPr lang="en-US" dirty="0"/>
              <a:t>EQUS Workshop, Perth, November 2023</a:t>
            </a:r>
            <a:endParaRPr lang="en-AU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9562A119-A9C3-958F-CEFF-A6FA468C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1701" y="6390983"/>
            <a:ext cx="2743200" cy="365125"/>
          </a:xfrm>
        </p:spPr>
        <p:txBody>
          <a:bodyPr/>
          <a:lstStyle/>
          <a:p>
            <a:fld id="{C44C5D30-ECD5-4831-810F-5953C650C6B2}" type="slidenum">
              <a:rPr lang="en-AU" smtClean="0"/>
              <a:t>3</a:t>
            </a:fld>
            <a:endParaRPr lang="en-A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50BFC0-C5F9-0744-BD18-3BB6373F72F0}"/>
              </a:ext>
            </a:extLst>
          </p:cNvPr>
          <p:cNvSpPr txBox="1"/>
          <p:nvPr/>
        </p:nvSpPr>
        <p:spPr>
          <a:xfrm>
            <a:off x="4660957" y="2888424"/>
            <a:ext cx="2879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1">
                    <a:lumMod val="50000"/>
                  </a:schemeClr>
                </a:solidFill>
              </a:rPr>
              <a:t>Bosonic Encoding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746BF59-E554-834E-A103-87C472F265D1}"/>
              </a:ext>
            </a:extLst>
          </p:cNvPr>
          <p:cNvSpPr txBox="1"/>
          <p:nvPr/>
        </p:nvSpPr>
        <p:spPr>
          <a:xfrm>
            <a:off x="8328758" y="1483662"/>
            <a:ext cx="2879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1">
                    <a:lumMod val="50000"/>
                  </a:schemeClr>
                </a:solidFill>
              </a:rPr>
              <a:t>Logical Qubit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6AA8AA2-900A-6A41-A61D-BFFBD21AA901}"/>
              </a:ext>
            </a:extLst>
          </p:cNvPr>
          <p:cNvSpPr txBox="1"/>
          <p:nvPr/>
        </p:nvSpPr>
        <p:spPr>
          <a:xfrm>
            <a:off x="899899" y="1483662"/>
            <a:ext cx="2879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chemeClr val="accent1">
                    <a:lumMod val="50000"/>
                  </a:schemeClr>
                </a:solidFill>
              </a:rPr>
              <a:t>Harmonic Oscillator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28B2EF-366C-2A81-B46F-E54C250AA6B8}"/>
              </a:ext>
            </a:extLst>
          </p:cNvPr>
          <p:cNvGrpSpPr/>
          <p:nvPr/>
        </p:nvGrpSpPr>
        <p:grpSpPr>
          <a:xfrm>
            <a:off x="8134335" y="1949433"/>
            <a:ext cx="3125777" cy="3496232"/>
            <a:chOff x="4006051" y="1618536"/>
            <a:chExt cx="3125777" cy="3496232"/>
          </a:xfrm>
        </p:grpSpPr>
        <p:pic>
          <p:nvPicPr>
            <p:cNvPr id="3" name="Picture 2" descr="A diagram of a sphere with lines and arrows&#10;&#10;Description automatically generated">
              <a:extLst>
                <a:ext uri="{FF2B5EF4-FFF2-40B4-BE49-F238E27FC236}">
                  <a16:creationId xmlns:a16="http://schemas.microsoft.com/office/drawing/2014/main" id="{118709B8-E3E9-8D22-0557-2F1D6B6852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1" t="24961" r="30485" b="22803"/>
            <a:stretch/>
          </p:blipFill>
          <p:spPr>
            <a:xfrm>
              <a:off x="4867206" y="2752258"/>
              <a:ext cx="1450958" cy="1403385"/>
            </a:xfrm>
            <a:prstGeom prst="rect">
              <a:avLst/>
            </a:prstGeom>
          </p:spPr>
        </p:pic>
        <p:pic>
          <p:nvPicPr>
            <p:cNvPr id="4" name="Picture 3" descr="A circular pattern with red and blue dots&#10;&#10;Description automatically generated">
              <a:extLst>
                <a:ext uri="{FF2B5EF4-FFF2-40B4-BE49-F238E27FC236}">
                  <a16:creationId xmlns:a16="http://schemas.microsoft.com/office/drawing/2014/main" id="{3F7B0817-B0C0-CBB0-0111-7134754B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7" t="12594" r="10021" b="16342"/>
            <a:stretch/>
          </p:blipFill>
          <p:spPr>
            <a:xfrm>
              <a:off x="5036534" y="1618536"/>
              <a:ext cx="1207791" cy="1158892"/>
            </a:xfrm>
            <a:prstGeom prst="rect">
              <a:avLst/>
            </a:prstGeom>
          </p:spPr>
        </p:pic>
        <p:pic>
          <p:nvPicPr>
            <p:cNvPr id="6" name="Picture 5" descr="A circular pattern with blue and red circles&#10;&#10;Description automatically generated with medium confidence">
              <a:extLst>
                <a:ext uri="{FF2B5EF4-FFF2-40B4-BE49-F238E27FC236}">
                  <a16:creationId xmlns:a16="http://schemas.microsoft.com/office/drawing/2014/main" id="{1CCA13EA-C217-992F-D3A1-15B0F9E6C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0" t="8663" r="8791" b="14125"/>
            <a:stretch/>
          </p:blipFill>
          <p:spPr>
            <a:xfrm>
              <a:off x="5092767" y="4112350"/>
              <a:ext cx="1012198" cy="1002418"/>
            </a:xfrm>
            <a:prstGeom prst="rect">
              <a:avLst/>
            </a:prstGeom>
          </p:spPr>
        </p:pic>
        <p:pic>
          <p:nvPicPr>
            <p:cNvPr id="7" name="Picture 6" descr="A red and blue circular pattern&#10;&#10;Description automatically generated">
              <a:extLst>
                <a:ext uri="{FF2B5EF4-FFF2-40B4-BE49-F238E27FC236}">
                  <a16:creationId xmlns:a16="http://schemas.microsoft.com/office/drawing/2014/main" id="{A6921BCE-1107-8E5D-3345-B5F8F87C6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96" t="8993" r="6877" b="10493"/>
            <a:stretch/>
          </p:blipFill>
          <p:spPr>
            <a:xfrm>
              <a:off x="4091577" y="3591590"/>
              <a:ext cx="904621" cy="919290"/>
            </a:xfrm>
            <a:prstGeom prst="rect">
              <a:avLst/>
            </a:prstGeom>
          </p:spPr>
        </p:pic>
        <p:pic>
          <p:nvPicPr>
            <p:cNvPr id="8" name="Picture 7" descr="A red and blue circular pattern&#10;&#10;Description automatically generated">
              <a:extLst>
                <a:ext uri="{FF2B5EF4-FFF2-40B4-BE49-F238E27FC236}">
                  <a16:creationId xmlns:a16="http://schemas.microsoft.com/office/drawing/2014/main" id="{B0BE9FF8-E31A-9CDB-2D74-7C7AEDEBD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8" t="11547" r="11817" b="11017"/>
            <a:stretch/>
          </p:blipFill>
          <p:spPr>
            <a:xfrm>
              <a:off x="6256547" y="2369130"/>
              <a:ext cx="875281" cy="836163"/>
            </a:xfrm>
            <a:prstGeom prst="rect">
              <a:avLst/>
            </a:prstGeom>
          </p:spPr>
        </p:pic>
        <p:pic>
          <p:nvPicPr>
            <p:cNvPr id="9" name="Picture 8" descr="A red and blue circular pattern&#10;&#10;Description automatically generated">
              <a:extLst>
                <a:ext uri="{FF2B5EF4-FFF2-40B4-BE49-F238E27FC236}">
                  <a16:creationId xmlns:a16="http://schemas.microsoft.com/office/drawing/2014/main" id="{B470C657-48B0-4B5B-3386-62D620C47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3" t="7445" r="9714" b="10863"/>
            <a:stretch/>
          </p:blipFill>
          <p:spPr>
            <a:xfrm>
              <a:off x="6252880" y="3545134"/>
              <a:ext cx="875281" cy="919290"/>
            </a:xfrm>
            <a:prstGeom prst="rect">
              <a:avLst/>
            </a:prstGeom>
          </p:spPr>
        </p:pic>
        <p:pic>
          <p:nvPicPr>
            <p:cNvPr id="10" name="Picture 9" descr="A red and blue circular pattern&#10;&#10;Description automatically generated">
              <a:extLst>
                <a:ext uri="{FF2B5EF4-FFF2-40B4-BE49-F238E27FC236}">
                  <a16:creationId xmlns:a16="http://schemas.microsoft.com/office/drawing/2014/main" id="{C6D1646C-5CE0-C589-C5D2-A4AB1AE61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0" t="7190" r="11400" b="15895"/>
            <a:stretch/>
          </p:blipFill>
          <p:spPr>
            <a:xfrm>
              <a:off x="4006051" y="2319011"/>
              <a:ext cx="1001147" cy="9938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997FDC5-B47E-684E-F32E-93C29E8AA2A0}"/>
                    </a:ext>
                  </a:extLst>
                </p:cNvPr>
                <p:cNvSpPr txBox="1"/>
                <p:nvPr/>
              </p:nvSpPr>
              <p:spPr>
                <a:xfrm>
                  <a:off x="5298137" y="2588449"/>
                  <a:ext cx="32720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AU" sz="16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C049CD6-91A2-26AB-F3DD-EFF509C3E8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8137" y="2588449"/>
                  <a:ext cx="327205" cy="246221"/>
                </a:xfrm>
                <a:prstGeom prst="rect">
                  <a:avLst/>
                </a:prstGeom>
                <a:blipFill>
                  <a:blip r:embed="rId10"/>
                  <a:stretch>
                    <a:fillRect l="-11111" r="-12963" b="-5000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A302DBD-110E-1BE5-683D-4700E2B85184}"/>
                    </a:ext>
                  </a:extLst>
                </p:cNvPr>
                <p:cNvSpPr txBox="1"/>
                <p:nvPr/>
              </p:nvSpPr>
              <p:spPr>
                <a:xfrm>
                  <a:off x="5285333" y="3983630"/>
                  <a:ext cx="327205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AU" sz="16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5974C53-2617-4F62-CAC0-3004E8C3B3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5333" y="3983630"/>
                  <a:ext cx="327205" cy="246221"/>
                </a:xfrm>
                <a:prstGeom prst="rect">
                  <a:avLst/>
                </a:prstGeom>
                <a:blipFill>
                  <a:blip r:embed="rId11"/>
                  <a:stretch>
                    <a:fillRect l="-1852" r="-12963" b="-5000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64620FA-C600-DF45-A55A-24335260449C}"/>
                    </a:ext>
                  </a:extLst>
                </p:cNvPr>
                <p:cNvSpPr txBox="1"/>
                <p:nvPr/>
              </p:nvSpPr>
              <p:spPr>
                <a:xfrm>
                  <a:off x="4855646" y="3006532"/>
                  <a:ext cx="32880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en-AU" sz="16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F6C9786-06DD-9AFF-0D79-7EAC0005DA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5646" y="3006532"/>
                  <a:ext cx="328808" cy="246221"/>
                </a:xfrm>
                <a:prstGeom prst="rect">
                  <a:avLst/>
                </a:prstGeom>
                <a:blipFill>
                  <a:blip r:embed="rId12"/>
                  <a:stretch>
                    <a:fillRect l="-3704" r="-11111" b="-4878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F980515-FEA5-B2BC-04B8-79C0FD4B4D6A}"/>
                    </a:ext>
                  </a:extLst>
                </p:cNvPr>
                <p:cNvSpPr txBox="1"/>
                <p:nvPr/>
              </p:nvSpPr>
              <p:spPr>
                <a:xfrm>
                  <a:off x="6012085" y="2957637"/>
                  <a:ext cx="33842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en-AU" sz="16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0AB2E8C-78A1-496F-BFC6-3B0271CFE2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2085" y="2957637"/>
                  <a:ext cx="338426" cy="246221"/>
                </a:xfrm>
                <a:prstGeom prst="rect">
                  <a:avLst/>
                </a:prstGeom>
                <a:blipFill>
                  <a:blip r:embed="rId13"/>
                  <a:stretch>
                    <a:fillRect l="-1786" r="-10714" b="-4878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0DBDB5D-E303-B787-7745-A708C7341450}"/>
                    </a:ext>
                  </a:extLst>
                </p:cNvPr>
                <p:cNvSpPr txBox="1"/>
                <p:nvPr/>
              </p:nvSpPr>
              <p:spPr>
                <a:xfrm>
                  <a:off x="5932003" y="3757845"/>
                  <a:ext cx="32880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en-AU" sz="16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BB46809-33B7-D1CF-7995-C256A33574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2003" y="3757845"/>
                  <a:ext cx="328808" cy="246221"/>
                </a:xfrm>
                <a:prstGeom prst="rect">
                  <a:avLst/>
                </a:prstGeom>
                <a:blipFill>
                  <a:blip r:embed="rId14"/>
                  <a:stretch>
                    <a:fillRect l="-11111" r="-12963" b="-5000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64395B0-D863-126B-99CF-6407D2F76237}"/>
                    </a:ext>
                  </a:extLst>
                </p:cNvPr>
                <p:cNvSpPr txBox="1"/>
                <p:nvPr/>
              </p:nvSpPr>
              <p:spPr>
                <a:xfrm>
                  <a:off x="4781859" y="3498682"/>
                  <a:ext cx="33842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AU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en-AU" sz="1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0440E5F-8393-E8FD-BD78-98F81CA7E2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1859" y="3498682"/>
                  <a:ext cx="338426" cy="246221"/>
                </a:xfrm>
                <a:prstGeom prst="rect">
                  <a:avLst/>
                </a:prstGeom>
                <a:blipFill>
                  <a:blip r:embed="rId15"/>
                  <a:stretch>
                    <a:fillRect l="-12727" r="-10909" b="-4878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3FF3698-F7F4-DEC9-C8DC-15E5F3651F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9574" y="2284671"/>
            <a:ext cx="3943208" cy="225394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0D07DE-1240-E1A6-A911-76A198F9F000}"/>
              </a:ext>
            </a:extLst>
          </p:cNvPr>
          <p:cNvCxnSpPr/>
          <p:nvPr/>
        </p:nvCxnSpPr>
        <p:spPr>
          <a:xfrm>
            <a:off x="5111646" y="3590714"/>
            <a:ext cx="209862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E05B577-86F0-7174-2993-852D83A2FA91}"/>
              </a:ext>
            </a:extLst>
          </p:cNvPr>
          <p:cNvSpPr txBox="1"/>
          <p:nvPr/>
        </p:nvSpPr>
        <p:spPr>
          <a:xfrm>
            <a:off x="86321" y="6128405"/>
            <a:ext cx="5074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Bosonic Code Reviews:</a:t>
            </a:r>
          </a:p>
          <a:p>
            <a:r>
              <a:rPr lang="en-US" sz="1400" dirty="0" err="1"/>
              <a:t>Terhal</a:t>
            </a:r>
            <a:r>
              <a:rPr lang="en-US" sz="1400" dirty="0"/>
              <a:t> et al. Quantum Sci and Tech (2020)</a:t>
            </a:r>
          </a:p>
          <a:p>
            <a:r>
              <a:rPr lang="en-US" sz="1400" dirty="0"/>
              <a:t>Albert, “Bosonic coding: introduction and use cases”, (2022)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0280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670045-94C7-8538-298F-5AE65CBC5C92}"/>
              </a:ext>
            </a:extLst>
          </p:cNvPr>
          <p:cNvSpPr txBox="1"/>
          <p:nvPr/>
        </p:nvSpPr>
        <p:spPr>
          <a:xfrm>
            <a:off x="5242245" y="352908"/>
            <a:ext cx="1808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>
                <a:solidFill>
                  <a:srgbClr val="DC5F12"/>
                </a:solidFill>
              </a:rPr>
              <a:t>Appendix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DA648-07C5-F23C-3C1A-DE92791B2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C5D30-ECD5-4831-810F-5953C650C6B2}" type="slidenum">
              <a:rPr lang="en-AU" smtClean="0"/>
              <a:t>30</a:t>
            </a:fld>
            <a:endParaRPr lang="en-AU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1D41F7A-B802-CF4E-AE0A-A5F406A1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4" y="1184435"/>
            <a:ext cx="10785231" cy="518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684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670045-94C7-8538-298F-5AE65CBC5C92}"/>
              </a:ext>
            </a:extLst>
          </p:cNvPr>
          <p:cNvSpPr txBox="1"/>
          <p:nvPr/>
        </p:nvSpPr>
        <p:spPr>
          <a:xfrm>
            <a:off x="5242245" y="352908"/>
            <a:ext cx="1808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b="1" dirty="0">
                <a:solidFill>
                  <a:srgbClr val="DC5F12"/>
                </a:solidFill>
              </a:rPr>
              <a:t>Appendix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DA648-07C5-F23C-3C1A-DE92791B2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C5D30-ECD5-4831-810F-5953C650C6B2}" type="slidenum">
              <a:rPr lang="en-AU" smtClean="0"/>
              <a:t>31</a:t>
            </a:fld>
            <a:endParaRPr lang="en-AU"/>
          </a:p>
        </p:txBody>
      </p:sp>
      <p:pic>
        <p:nvPicPr>
          <p:cNvPr id="6" name="Picture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C72C1B9-BE90-B449-8E1C-5EAA29CCF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4" y="1041321"/>
            <a:ext cx="5849195" cy="5289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E55822-55D0-DF98-3EA2-7A6846196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83" y="1239792"/>
            <a:ext cx="5870117" cy="50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25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90EF0E8-23B0-0D4B-9FBB-B45938825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58" y="1172440"/>
            <a:ext cx="1980171" cy="1687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A43155-028E-F54E-9AF3-8A51507EA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92" y="1155727"/>
            <a:ext cx="1980171" cy="1687568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A6A41003-C19A-E344-8AE6-3F572FF040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2"/>
          <a:stretch/>
        </p:blipFill>
        <p:spPr>
          <a:xfrm>
            <a:off x="2421350" y="1121801"/>
            <a:ext cx="595248" cy="1854270"/>
          </a:xfrm>
          <a:prstGeom prst="rect">
            <a:avLst/>
          </a:prstGeom>
        </p:spPr>
      </p:pic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EAA89142-D9FE-B1E7-30D3-78F48A2E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307" y="9016156"/>
            <a:ext cx="4114800" cy="365125"/>
          </a:xfrm>
        </p:spPr>
        <p:txBody>
          <a:bodyPr/>
          <a:lstStyle/>
          <a:p>
            <a:r>
              <a:rPr lang="en-US" dirty="0"/>
              <a:t>EQUS Workshop, Perth, November 2023</a:t>
            </a:r>
            <a:endParaRPr lang="en-AU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9562A119-A9C3-958F-CEFF-A6FA468C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2479" y="6456004"/>
            <a:ext cx="2743200" cy="365125"/>
          </a:xfrm>
        </p:spPr>
        <p:txBody>
          <a:bodyPr/>
          <a:lstStyle/>
          <a:p>
            <a:fld id="{C44C5D30-ECD5-4831-810F-5953C650C6B2}" type="slidenum">
              <a:rPr lang="en-AU" smtClean="0"/>
              <a:t>4</a:t>
            </a:fld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D2D06B-5EEF-A748-ADA8-141D719F2EC0}"/>
              </a:ext>
            </a:extLst>
          </p:cNvPr>
          <p:cNvSpPr txBox="1"/>
          <p:nvPr/>
        </p:nvSpPr>
        <p:spPr>
          <a:xfrm>
            <a:off x="86321" y="6128405"/>
            <a:ext cx="5074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Bosonic Code Reviews:</a:t>
            </a:r>
          </a:p>
          <a:p>
            <a:r>
              <a:rPr lang="en-US" sz="1400" dirty="0" err="1"/>
              <a:t>Terhal</a:t>
            </a:r>
            <a:r>
              <a:rPr lang="en-US" sz="1400" dirty="0"/>
              <a:t>, B. et al. Quantum Sci and Tech </a:t>
            </a:r>
            <a:r>
              <a:rPr lang="en-US" sz="1400" b="1" dirty="0"/>
              <a:t>5</a:t>
            </a:r>
            <a:r>
              <a:rPr lang="en-US" sz="1400" dirty="0"/>
              <a:t> 043001 (2020)</a:t>
            </a:r>
          </a:p>
          <a:p>
            <a:r>
              <a:rPr lang="en-US" sz="1400" dirty="0"/>
              <a:t>Albert, V. </a:t>
            </a:r>
            <a:r>
              <a:rPr lang="en-US" sz="1400" dirty="0" err="1"/>
              <a:t>arXiv</a:t>
            </a:r>
            <a:r>
              <a:rPr lang="en-US" sz="1400" dirty="0"/>
              <a:t>  2211 05714 (2022)</a:t>
            </a:r>
          </a:p>
          <a:p>
            <a:endParaRPr lang="en-US" sz="1400" dirty="0"/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AAF97ADE-337B-6D41-A7EF-4EA5940AD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108" y="1061830"/>
            <a:ext cx="558800" cy="1905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89EC186-2554-2D40-BF7C-4F5516999053}"/>
              </a:ext>
            </a:extLst>
          </p:cNvPr>
          <p:cNvCxnSpPr>
            <a:cxnSpLocks/>
          </p:cNvCxnSpPr>
          <p:nvPr/>
        </p:nvCxnSpPr>
        <p:spPr>
          <a:xfrm>
            <a:off x="257936" y="3321704"/>
            <a:ext cx="116761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8" name="Picture 137" descr="A red and blue circle&#10;&#10;Description automatically generated">
            <a:extLst>
              <a:ext uri="{FF2B5EF4-FFF2-40B4-BE49-F238E27FC236}">
                <a16:creationId xmlns:a16="http://schemas.microsoft.com/office/drawing/2014/main" id="{8AF8C8C5-7755-7F4D-8EDF-D2C2B7AE8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72" y="1214904"/>
            <a:ext cx="1968500" cy="190500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8AFC643C-EC95-D74F-8414-DB2A3F04F7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3320" y="1213192"/>
            <a:ext cx="1968500" cy="1905000"/>
          </a:xfrm>
          <a:prstGeom prst="rect">
            <a:avLst/>
          </a:prstGeom>
        </p:spPr>
      </p:pic>
      <p:pic>
        <p:nvPicPr>
          <p:cNvPr id="154" name="Picture 153" descr="A red and blue circle with four circles&#10;&#10;Description automatically generated">
            <a:extLst>
              <a:ext uri="{FF2B5EF4-FFF2-40B4-BE49-F238E27FC236}">
                <a16:creationId xmlns:a16="http://schemas.microsoft.com/office/drawing/2014/main" id="{B5E8EACF-81AA-3941-B0BC-E08936C50B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17" y="1235580"/>
            <a:ext cx="1968500" cy="190500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6796F638-9BC1-7240-ABF9-16F0ED3A7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917" y="1235580"/>
            <a:ext cx="1968500" cy="1905000"/>
          </a:xfrm>
          <a:prstGeom prst="rect">
            <a:avLst/>
          </a:prstGeom>
        </p:spPr>
      </p:pic>
      <p:pic>
        <p:nvPicPr>
          <p:cNvPr id="96" name="Picture 95" descr="A group of graphs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6B927269-4084-DB48-8FDE-A701F7A61A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6" r="57463"/>
          <a:stretch/>
        </p:blipFill>
        <p:spPr>
          <a:xfrm>
            <a:off x="8415119" y="-2606768"/>
            <a:ext cx="2021240" cy="176228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FC028DA-A0E7-4142-AFE6-09CADA2B3BA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2"/>
          <a:stretch/>
        </p:blipFill>
        <p:spPr>
          <a:xfrm>
            <a:off x="8117495" y="1101844"/>
            <a:ext cx="595248" cy="185427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7DFEB8DE-053F-0243-BE2C-B3FC468BDF6D}"/>
              </a:ext>
            </a:extLst>
          </p:cNvPr>
          <p:cNvSpPr txBox="1"/>
          <p:nvPr/>
        </p:nvSpPr>
        <p:spPr>
          <a:xfrm>
            <a:off x="8672117" y="2933857"/>
            <a:ext cx="288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Michael et a</a:t>
            </a:r>
            <a:r>
              <a:rPr lang="en-AU" sz="1400" dirty="0"/>
              <a:t>l. Phys. Rev. X (2016)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11" name="Picture 10" descr="A math equations with numbers&#10;&#10;Description automatically generated with medium confidence">
            <a:extLst>
              <a:ext uri="{FF2B5EF4-FFF2-40B4-BE49-F238E27FC236}">
                <a16:creationId xmlns:a16="http://schemas.microsoft.com/office/drawing/2014/main" id="{9FC5B77D-D763-8B47-9081-3EB5933B03B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20" b="63743"/>
          <a:stretch/>
        </p:blipFill>
        <p:spPr>
          <a:xfrm>
            <a:off x="1686177" y="307328"/>
            <a:ext cx="2490153" cy="506324"/>
          </a:xfrm>
          <a:prstGeom prst="rect">
            <a:avLst/>
          </a:prstGeom>
        </p:spPr>
      </p:pic>
      <p:pic>
        <p:nvPicPr>
          <p:cNvPr id="31" name="Picture 30" descr="A math equations with numbers&#10;&#10;Description automatically generated with medium confidence">
            <a:extLst>
              <a:ext uri="{FF2B5EF4-FFF2-40B4-BE49-F238E27FC236}">
                <a16:creationId xmlns:a16="http://schemas.microsoft.com/office/drawing/2014/main" id="{5E3135A6-C871-1144-AA3A-43C80DE2C08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1" b="62769"/>
          <a:stretch/>
        </p:blipFill>
        <p:spPr>
          <a:xfrm>
            <a:off x="7855514" y="303622"/>
            <a:ext cx="1791147" cy="5199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7C15E5-34B8-7A42-BA49-1BDDE3AEA9C7}"/>
              </a:ext>
            </a:extLst>
          </p:cNvPr>
          <p:cNvSpPr/>
          <p:nvPr/>
        </p:nvSpPr>
        <p:spPr>
          <a:xfrm>
            <a:off x="2075688" y="694944"/>
            <a:ext cx="3191256" cy="277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8931F0B-73A1-8845-A558-AD5D1B42C6CD}"/>
              </a:ext>
            </a:extLst>
          </p:cNvPr>
          <p:cNvSpPr/>
          <p:nvPr/>
        </p:nvSpPr>
        <p:spPr>
          <a:xfrm>
            <a:off x="7314567" y="700035"/>
            <a:ext cx="3191256" cy="277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A04074-9D5E-C84A-AC72-56EE8AFD76C4}"/>
              </a:ext>
            </a:extLst>
          </p:cNvPr>
          <p:cNvSpPr txBox="1"/>
          <p:nvPr/>
        </p:nvSpPr>
        <p:spPr>
          <a:xfrm>
            <a:off x="-2510059" y="-45754"/>
            <a:ext cx="720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EF5C30"/>
                </a:solidFill>
              </a:rPr>
              <a:t>Binomial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3369299-D293-174C-BAD2-A16BDF86C997}"/>
              </a:ext>
            </a:extLst>
          </p:cNvPr>
          <p:cNvCxnSpPr>
            <a:cxnSpLocks/>
          </p:cNvCxnSpPr>
          <p:nvPr/>
        </p:nvCxnSpPr>
        <p:spPr>
          <a:xfrm>
            <a:off x="5613588" y="1977449"/>
            <a:ext cx="0" cy="479936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C341B7-8592-2D45-B4DA-AF3D807E40DB}"/>
                  </a:ext>
                </a:extLst>
              </p:cNvPr>
              <p:cNvSpPr txBox="1"/>
              <p:nvPr/>
            </p:nvSpPr>
            <p:spPr>
              <a:xfrm>
                <a:off x="5693112" y="2028979"/>
                <a:ext cx="3386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C341B7-8592-2D45-B4DA-AF3D807E4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112" y="2028979"/>
                <a:ext cx="338641" cy="369332"/>
              </a:xfrm>
              <a:prstGeom prst="rect">
                <a:avLst/>
              </a:prstGeom>
              <a:blipFill>
                <a:blip r:embed="rId14"/>
                <a:stretch>
                  <a:fillRect t="-6667" r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F4B05AF-B6F3-F045-BF2F-4A6ACAA8B038}"/>
              </a:ext>
            </a:extLst>
          </p:cNvPr>
          <p:cNvCxnSpPr>
            <a:cxnSpLocks/>
          </p:cNvCxnSpPr>
          <p:nvPr/>
        </p:nvCxnSpPr>
        <p:spPr>
          <a:xfrm>
            <a:off x="11305613" y="1979847"/>
            <a:ext cx="0" cy="479936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4E3C6DA-93D3-9C43-AAE5-21D86595FDE8}"/>
                  </a:ext>
                </a:extLst>
              </p:cNvPr>
              <p:cNvSpPr txBox="1"/>
              <p:nvPr/>
            </p:nvSpPr>
            <p:spPr>
              <a:xfrm>
                <a:off x="11385137" y="2031377"/>
                <a:ext cx="3386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4E3C6DA-93D3-9C43-AAE5-21D86595F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5137" y="2031377"/>
                <a:ext cx="338641" cy="369332"/>
              </a:xfrm>
              <a:prstGeom prst="rect">
                <a:avLst/>
              </a:prstGeom>
              <a:blipFill>
                <a:blip r:embed="rId15"/>
                <a:stretch>
                  <a:fillRect t="-6557" r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1D253E2-52ED-A549-99C8-6DC0B63D59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00" y="1175986"/>
            <a:ext cx="1980171" cy="1687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C230AD-13D4-704B-B442-AC18D89DA9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651" y="1176900"/>
            <a:ext cx="1980171" cy="1687568"/>
          </a:xfrm>
          <a:prstGeom prst="rect">
            <a:avLst/>
          </a:prstGeom>
        </p:spPr>
      </p:pic>
      <p:pic>
        <p:nvPicPr>
          <p:cNvPr id="5" name="Picture 4" descr="A black text with red circles&#10;&#10;Description automatically generated">
            <a:extLst>
              <a:ext uri="{FF2B5EF4-FFF2-40B4-BE49-F238E27FC236}">
                <a16:creationId xmlns:a16="http://schemas.microsoft.com/office/drawing/2014/main" id="{F7FE8F0D-875A-1E41-B486-BFE512C13E9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56617" r="41629"/>
          <a:stretch/>
        </p:blipFill>
        <p:spPr>
          <a:xfrm>
            <a:off x="1762977" y="307328"/>
            <a:ext cx="2316480" cy="5032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6BB4235-1306-3644-AB99-2C318A51F6EF}"/>
              </a:ext>
            </a:extLst>
          </p:cNvPr>
          <p:cNvGrpSpPr/>
          <p:nvPr/>
        </p:nvGrpSpPr>
        <p:grpSpPr>
          <a:xfrm>
            <a:off x="7379108" y="234732"/>
            <a:ext cx="2737204" cy="659618"/>
            <a:chOff x="7379108" y="234732"/>
            <a:chExt cx="2737204" cy="6596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2AD508-378F-0147-8CC1-F25BF3C46294}"/>
                </a:ext>
              </a:extLst>
            </p:cNvPr>
            <p:cNvSpPr/>
            <p:nvPr/>
          </p:nvSpPr>
          <p:spPr>
            <a:xfrm>
              <a:off x="7379108" y="234732"/>
              <a:ext cx="2737204" cy="6596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black text with red circles&#10;&#10;Description automatically generated">
              <a:extLst>
                <a:ext uri="{FF2B5EF4-FFF2-40B4-BE49-F238E27FC236}">
                  <a16:creationId xmlns:a16="http://schemas.microsoft.com/office/drawing/2014/main" id="{DE449FC8-D3B8-D94D-989C-6FA8C3FDFC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48" t="58209" r="2389" b="4703"/>
            <a:stretch/>
          </p:blipFill>
          <p:spPr>
            <a:xfrm>
              <a:off x="7496213" y="332889"/>
              <a:ext cx="1641890" cy="430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627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6" grpId="0"/>
      <p:bldP spid="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7394CD7A-814C-1C44-AF80-BA5702FF9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" b="6851"/>
          <a:stretch/>
        </p:blipFill>
        <p:spPr>
          <a:xfrm>
            <a:off x="3009929" y="4199751"/>
            <a:ext cx="3089773" cy="13190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498B2-5768-D241-8EF9-AF3A106E3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" b="6851"/>
          <a:stretch/>
        </p:blipFill>
        <p:spPr>
          <a:xfrm>
            <a:off x="2986348" y="4195219"/>
            <a:ext cx="3089773" cy="1319028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A6A41003-C19A-E344-8AE6-3F572FF040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2"/>
          <a:stretch/>
        </p:blipFill>
        <p:spPr>
          <a:xfrm>
            <a:off x="2421350" y="1121801"/>
            <a:ext cx="595248" cy="1854270"/>
          </a:xfrm>
          <a:prstGeom prst="rect">
            <a:avLst/>
          </a:prstGeom>
        </p:spPr>
      </p:pic>
      <p:pic>
        <p:nvPicPr>
          <p:cNvPr id="132" name="Picture 131" descr="A red and blue dots&#10;&#10;Description automatically generated">
            <a:extLst>
              <a:ext uri="{FF2B5EF4-FFF2-40B4-BE49-F238E27FC236}">
                <a16:creationId xmlns:a16="http://schemas.microsoft.com/office/drawing/2014/main" id="{7134EA15-ACC7-7B4D-B5C9-66A8B83FB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79" y="4238594"/>
            <a:ext cx="2184400" cy="1955800"/>
          </a:xfrm>
          <a:prstGeom prst="rect">
            <a:avLst/>
          </a:prstGeom>
        </p:spPr>
      </p:pic>
      <p:pic>
        <p:nvPicPr>
          <p:cNvPr id="135" name="Picture 134" descr="A red and blue dots&#10;&#10;Description automatically generated">
            <a:extLst>
              <a:ext uri="{FF2B5EF4-FFF2-40B4-BE49-F238E27FC236}">
                <a16:creationId xmlns:a16="http://schemas.microsoft.com/office/drawing/2014/main" id="{9D65B01A-78C2-934F-A469-388719C039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2" y="4131705"/>
            <a:ext cx="2184400" cy="1955800"/>
          </a:xfrm>
          <a:prstGeom prst="rect">
            <a:avLst/>
          </a:prstGeom>
        </p:spPr>
      </p:pic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EAA89142-D9FE-B1E7-30D3-78F48A2E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307" y="9016156"/>
            <a:ext cx="4114800" cy="365125"/>
          </a:xfrm>
        </p:spPr>
        <p:txBody>
          <a:bodyPr/>
          <a:lstStyle/>
          <a:p>
            <a:r>
              <a:rPr lang="en-US" dirty="0"/>
              <a:t>EQUS Workshop, Perth, November 2023</a:t>
            </a:r>
            <a:endParaRPr lang="en-AU" dirty="0"/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AAF97ADE-337B-6D41-A7EF-4EA5940ADD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2108" y="1061830"/>
            <a:ext cx="558800" cy="1905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89EC186-2554-2D40-BF7C-4F5516999053}"/>
              </a:ext>
            </a:extLst>
          </p:cNvPr>
          <p:cNvCxnSpPr>
            <a:cxnSpLocks/>
          </p:cNvCxnSpPr>
          <p:nvPr/>
        </p:nvCxnSpPr>
        <p:spPr>
          <a:xfrm>
            <a:off x="257936" y="3321704"/>
            <a:ext cx="1167612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4BC87-6B95-0041-A8FC-B1EE26E07C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2"/>
          <a:stretch/>
        </p:blipFill>
        <p:spPr>
          <a:xfrm>
            <a:off x="-4536670" y="760525"/>
            <a:ext cx="3559989" cy="122968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1326747-F90F-AD46-A902-A814B3BE84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9" b="21982"/>
          <a:stretch/>
        </p:blipFill>
        <p:spPr>
          <a:xfrm>
            <a:off x="-4610389" y="1079767"/>
            <a:ext cx="3559989" cy="125410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009FB96-E420-D944-9F1B-91399A085B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8" b="52403"/>
          <a:stretch/>
        </p:blipFill>
        <p:spPr>
          <a:xfrm>
            <a:off x="12441744" y="2360181"/>
            <a:ext cx="3559989" cy="122969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5EF8F96-73E6-034B-ABD3-0455DDE08A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3"/>
          <a:stretch/>
        </p:blipFill>
        <p:spPr>
          <a:xfrm>
            <a:off x="12814402" y="2360181"/>
            <a:ext cx="3559989" cy="1147351"/>
          </a:xfrm>
          <a:prstGeom prst="rect">
            <a:avLst/>
          </a:prstGeom>
        </p:spPr>
      </p:pic>
      <p:pic>
        <p:nvPicPr>
          <p:cNvPr id="128" name="Picture 127" descr="A red and blue dots&#10;&#10;Description automatically generated">
            <a:extLst>
              <a:ext uri="{FF2B5EF4-FFF2-40B4-BE49-F238E27FC236}">
                <a16:creationId xmlns:a16="http://schemas.microsoft.com/office/drawing/2014/main" id="{6BBE060C-DDF7-9442-9232-71EF0740B6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8" y="4131705"/>
            <a:ext cx="2184400" cy="1955800"/>
          </a:xfrm>
          <a:prstGeom prst="rect">
            <a:avLst/>
          </a:prstGeom>
        </p:spPr>
      </p:pic>
      <p:pic>
        <p:nvPicPr>
          <p:cNvPr id="130" name="Picture 129" descr="A red and blue dots&#10;&#10;Description automatically generated">
            <a:extLst>
              <a:ext uri="{FF2B5EF4-FFF2-40B4-BE49-F238E27FC236}">
                <a16:creationId xmlns:a16="http://schemas.microsoft.com/office/drawing/2014/main" id="{93817D0B-9695-0A41-80DE-6F140A689F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78" y="4238594"/>
            <a:ext cx="2184400" cy="1955800"/>
          </a:xfrm>
          <a:prstGeom prst="rect">
            <a:avLst/>
          </a:prstGeom>
        </p:spPr>
      </p:pic>
      <p:pic>
        <p:nvPicPr>
          <p:cNvPr id="138" name="Picture 137" descr="A red and blue circle&#10;&#10;Description automatically generated">
            <a:extLst>
              <a:ext uri="{FF2B5EF4-FFF2-40B4-BE49-F238E27FC236}">
                <a16:creationId xmlns:a16="http://schemas.microsoft.com/office/drawing/2014/main" id="{8AF8C8C5-7755-7F4D-8EDF-D2C2B7AE8C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72" y="1214904"/>
            <a:ext cx="1968500" cy="1905000"/>
          </a:xfrm>
          <a:prstGeom prst="rect">
            <a:avLst/>
          </a:prstGeom>
        </p:spPr>
      </p:pic>
      <p:pic>
        <p:nvPicPr>
          <p:cNvPr id="154" name="Picture 153" descr="A red and blue circle with four circles&#10;&#10;Description automatically generated">
            <a:extLst>
              <a:ext uri="{FF2B5EF4-FFF2-40B4-BE49-F238E27FC236}">
                <a16:creationId xmlns:a16="http://schemas.microsoft.com/office/drawing/2014/main" id="{B5E8EACF-81AA-3941-B0BC-E08936C50B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17" y="1235580"/>
            <a:ext cx="1968500" cy="1905000"/>
          </a:xfrm>
          <a:prstGeom prst="rect">
            <a:avLst/>
          </a:prstGeom>
        </p:spPr>
      </p:pic>
      <p:pic>
        <p:nvPicPr>
          <p:cNvPr id="96" name="Picture 95" descr="A group of graphs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6B927269-4084-DB48-8FDE-A701F7A61AE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6" r="57463"/>
          <a:stretch/>
        </p:blipFill>
        <p:spPr>
          <a:xfrm>
            <a:off x="6745252" y="-2521605"/>
            <a:ext cx="2021240" cy="176228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FC028DA-A0E7-4142-AFE6-09CADA2B3B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2"/>
          <a:stretch/>
        </p:blipFill>
        <p:spPr>
          <a:xfrm>
            <a:off x="8117495" y="1101844"/>
            <a:ext cx="595248" cy="185427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7163E453-EFF4-8344-930B-4BB5B1E09F7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2"/>
          <a:stretch/>
        </p:blipFill>
        <p:spPr>
          <a:xfrm>
            <a:off x="2195227" y="4016106"/>
            <a:ext cx="595248" cy="185427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9E0FEE89-E19B-564B-846C-8534A47DEE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2"/>
          <a:stretch/>
        </p:blipFill>
        <p:spPr>
          <a:xfrm>
            <a:off x="8076869" y="4106171"/>
            <a:ext cx="595248" cy="1854270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DE89F8E5-0950-1D40-ADAB-BA87F5DCCC10}"/>
              </a:ext>
            </a:extLst>
          </p:cNvPr>
          <p:cNvSpPr txBox="1"/>
          <p:nvPr/>
        </p:nvSpPr>
        <p:spPr>
          <a:xfrm>
            <a:off x="-2559487" y="-45754"/>
            <a:ext cx="720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EE5D30"/>
                </a:solidFill>
              </a:rPr>
              <a:t>Binomial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54696C-F299-3240-9035-F96C5147F3F7}"/>
              </a:ext>
            </a:extLst>
          </p:cNvPr>
          <p:cNvSpPr txBox="1"/>
          <p:nvPr/>
        </p:nvSpPr>
        <p:spPr>
          <a:xfrm>
            <a:off x="-882251" y="3351319"/>
            <a:ext cx="720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EE5D30"/>
                </a:solidFill>
              </a:rPr>
              <a:t>Gottesman-Kitaev-Preskill (GKP)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4873BB-3C7D-854C-983F-3A9A0D828FEA}"/>
              </a:ext>
            </a:extLst>
          </p:cNvPr>
          <p:cNvSpPr txBox="1"/>
          <p:nvPr/>
        </p:nvSpPr>
        <p:spPr>
          <a:xfrm>
            <a:off x="86321" y="6128405"/>
            <a:ext cx="5074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Bosonic Code Reviews:</a:t>
            </a:r>
          </a:p>
          <a:p>
            <a:r>
              <a:rPr lang="en-US" sz="1400" dirty="0" err="1"/>
              <a:t>Terhal</a:t>
            </a:r>
            <a:r>
              <a:rPr lang="en-US" sz="1400" dirty="0"/>
              <a:t> et al. Quantum Sci and Tech (2020)</a:t>
            </a:r>
          </a:p>
          <a:p>
            <a:r>
              <a:rPr lang="en-US" sz="1400" dirty="0"/>
              <a:t>Albert, “Bosonic coding: introduction and use cases”, (2022)</a:t>
            </a:r>
          </a:p>
          <a:p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39C11A-AD1C-0743-8702-CECBD8CC0E4C}"/>
              </a:ext>
            </a:extLst>
          </p:cNvPr>
          <p:cNvSpPr txBox="1"/>
          <p:nvPr/>
        </p:nvSpPr>
        <p:spPr>
          <a:xfrm>
            <a:off x="8587434" y="6412206"/>
            <a:ext cx="288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Gottesman et a</a:t>
            </a:r>
            <a:r>
              <a:rPr lang="en-AU" sz="1400" dirty="0"/>
              <a:t>l. Phys. Rev. A (2001)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1A8E09-FA1D-ED46-84EC-C02C0D4011E4}"/>
              </a:ext>
            </a:extLst>
          </p:cNvPr>
          <p:cNvSpPr txBox="1"/>
          <p:nvPr/>
        </p:nvSpPr>
        <p:spPr>
          <a:xfrm>
            <a:off x="8672117" y="2933857"/>
            <a:ext cx="288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Michael et a</a:t>
            </a:r>
            <a:r>
              <a:rPr lang="en-AU" sz="1400" dirty="0"/>
              <a:t>l. Phys. Rev. X (2016)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33" name="Picture 32" descr="A math equations with numbers&#10;&#10;Description automatically generated with medium confidence">
            <a:extLst>
              <a:ext uri="{FF2B5EF4-FFF2-40B4-BE49-F238E27FC236}">
                <a16:creationId xmlns:a16="http://schemas.microsoft.com/office/drawing/2014/main" id="{DA69AD13-E082-A046-BC18-7377107201D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 t="2013" r="54720" b="63743"/>
          <a:stretch/>
        </p:blipFill>
        <p:spPr>
          <a:xfrm>
            <a:off x="2038739" y="335440"/>
            <a:ext cx="2137591" cy="478211"/>
          </a:xfrm>
          <a:prstGeom prst="rect">
            <a:avLst/>
          </a:prstGeom>
        </p:spPr>
      </p:pic>
      <p:pic>
        <p:nvPicPr>
          <p:cNvPr id="34" name="Picture 33" descr="A math equations with numbers&#10;&#10;Description automatically generated with medium confidence">
            <a:extLst>
              <a:ext uri="{FF2B5EF4-FFF2-40B4-BE49-F238E27FC236}">
                <a16:creationId xmlns:a16="http://schemas.microsoft.com/office/drawing/2014/main" id="{909D360C-DCE4-5548-B152-8E8619D6A70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1" b="62769"/>
          <a:stretch/>
        </p:blipFill>
        <p:spPr>
          <a:xfrm>
            <a:off x="7855514" y="303622"/>
            <a:ext cx="1791147" cy="5199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86143D3-D093-9443-B39C-1356752110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9" b="4509"/>
          <a:stretch/>
        </p:blipFill>
        <p:spPr>
          <a:xfrm>
            <a:off x="8672117" y="4206526"/>
            <a:ext cx="2946321" cy="1326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C62C3E0-2BAA-7348-BCC5-E5EAEAE10069}"/>
                  </a:ext>
                </a:extLst>
              </p:cNvPr>
              <p:cNvSpPr txBox="1"/>
              <p:nvPr/>
            </p:nvSpPr>
            <p:spPr>
              <a:xfrm>
                <a:off x="5585278" y="5428484"/>
                <a:ext cx="5602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C62C3E0-2BAA-7348-BCC5-E5EAEAE10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278" y="5428484"/>
                <a:ext cx="560268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CE5BF9-204C-AB4D-BA00-562A637445C3}"/>
                  </a:ext>
                </a:extLst>
              </p:cNvPr>
              <p:cNvSpPr txBox="1"/>
              <p:nvPr/>
            </p:nvSpPr>
            <p:spPr>
              <a:xfrm>
                <a:off x="4251100" y="5495717"/>
                <a:ext cx="5602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CE5BF9-204C-AB4D-BA00-562A63744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100" y="5495717"/>
                <a:ext cx="560268" cy="27699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8DA3FA2-07F3-2947-AB71-BB9EFEFAB7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" b="6289"/>
          <a:stretch/>
        </p:blipFill>
        <p:spPr>
          <a:xfrm>
            <a:off x="8679162" y="4225258"/>
            <a:ext cx="2949930" cy="1275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6AAB7C8-5397-9F41-B154-B03D965687F5}"/>
                  </a:ext>
                </a:extLst>
              </p:cNvPr>
              <p:cNvSpPr txBox="1"/>
              <p:nvPr/>
            </p:nvSpPr>
            <p:spPr>
              <a:xfrm>
                <a:off x="11109289" y="5396331"/>
                <a:ext cx="5602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6AAB7C8-5397-9F41-B154-B03D96568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9289" y="5396331"/>
                <a:ext cx="560268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E904E47-93A4-C146-A71B-A23EE7DC1380}"/>
                  </a:ext>
                </a:extLst>
              </p:cNvPr>
              <p:cNvSpPr txBox="1"/>
              <p:nvPr/>
            </p:nvSpPr>
            <p:spPr>
              <a:xfrm>
                <a:off x="9890703" y="5461697"/>
                <a:ext cx="5602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E904E47-93A4-C146-A71B-A23EE7DC1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703" y="5461697"/>
                <a:ext cx="560268" cy="27699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3CF0D95-A04C-7B48-AE30-E132055F2A24}"/>
                  </a:ext>
                </a:extLst>
              </p:cNvPr>
              <p:cNvSpPr txBox="1"/>
              <p:nvPr/>
            </p:nvSpPr>
            <p:spPr>
              <a:xfrm>
                <a:off x="10118640" y="5467269"/>
                <a:ext cx="560268" cy="262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11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ra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3CF0D95-A04C-7B48-AE30-E132055F2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640" y="5467269"/>
                <a:ext cx="560268" cy="26289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F61692E-BD7E-E043-ABF6-70AE742FCF08}"/>
                  </a:ext>
                </a:extLst>
              </p:cNvPr>
              <p:cNvSpPr txBox="1"/>
              <p:nvPr/>
            </p:nvSpPr>
            <p:spPr>
              <a:xfrm>
                <a:off x="4510050" y="5502771"/>
                <a:ext cx="560268" cy="262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11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ra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F61692E-BD7E-E043-ABF6-70AE742FC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050" y="5502771"/>
                <a:ext cx="560268" cy="26289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 descr="A math equations with numbers&#10;&#10;Description automatically generated with medium confidence">
            <a:extLst>
              <a:ext uri="{FF2B5EF4-FFF2-40B4-BE49-F238E27FC236}">
                <a16:creationId xmlns:a16="http://schemas.microsoft.com/office/drawing/2014/main" id="{000F0E03-3BCA-AB41-B176-4F11EFA21BC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t="1" r="83836" b="69789"/>
          <a:stretch/>
        </p:blipFill>
        <p:spPr>
          <a:xfrm>
            <a:off x="4302979" y="3841720"/>
            <a:ext cx="400880" cy="421882"/>
          </a:xfrm>
          <a:prstGeom prst="rect">
            <a:avLst/>
          </a:prstGeom>
        </p:spPr>
      </p:pic>
      <p:pic>
        <p:nvPicPr>
          <p:cNvPr id="49" name="Picture 48" descr="A math equations with numbers&#10;&#10;Description automatically generated with medium confidence">
            <a:extLst>
              <a:ext uri="{FF2B5EF4-FFF2-40B4-BE49-F238E27FC236}">
                <a16:creationId xmlns:a16="http://schemas.microsoft.com/office/drawing/2014/main" id="{29F65C9F-C03A-0D44-A732-1CE4C15755E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2" r="22068" b="69364"/>
          <a:stretch/>
        </p:blipFill>
        <p:spPr>
          <a:xfrm>
            <a:off x="10049199" y="3572271"/>
            <a:ext cx="338204" cy="42782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3CCD738-7D3C-C544-A33A-FC5F2A97BE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58" y="1172440"/>
            <a:ext cx="1980171" cy="16875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283E201-28BF-8F47-8B30-648A6CF70DF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92" y="1155727"/>
            <a:ext cx="1980171" cy="1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670045-94C7-8538-298F-5AE65CBC5C92}"/>
              </a:ext>
            </a:extLst>
          </p:cNvPr>
          <p:cNvSpPr txBox="1"/>
          <p:nvPr/>
        </p:nvSpPr>
        <p:spPr>
          <a:xfrm>
            <a:off x="-8933483" y="-3180187"/>
            <a:ext cx="7537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DC5F12"/>
                </a:solidFill>
              </a:rPr>
              <a:t>Quantum Computing with Bosonic Codes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F4B976-5301-FC4E-9922-A4A7B86D6093}"/>
              </a:ext>
            </a:extLst>
          </p:cNvPr>
          <p:cNvCxnSpPr>
            <a:cxnSpLocks/>
          </p:cNvCxnSpPr>
          <p:nvPr/>
        </p:nvCxnSpPr>
        <p:spPr>
          <a:xfrm>
            <a:off x="-10479540" y="-2510496"/>
            <a:ext cx="1035780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C540766-04D1-1047-A4CA-282FCD282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4801" y="-2465072"/>
            <a:ext cx="2394138" cy="2047374"/>
          </a:xfrm>
          <a:prstGeom prst="rect">
            <a:avLst/>
          </a:prstGeom>
        </p:spPr>
      </p:pic>
      <p:pic>
        <p:nvPicPr>
          <p:cNvPr id="23" name="Picture 22" descr="A diagram of a grid with numbers and circles&#10;&#10;Description automatically generated with medium confidence">
            <a:extLst>
              <a:ext uri="{FF2B5EF4-FFF2-40B4-BE49-F238E27FC236}">
                <a16:creationId xmlns:a16="http://schemas.microsoft.com/office/drawing/2014/main" id="{BFFD48FF-46F8-6945-A13B-F493831C8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022" y="-1201939"/>
            <a:ext cx="1985650" cy="17454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6DED12-7041-1947-B960-19CFD359D215}"/>
              </a:ext>
            </a:extLst>
          </p:cNvPr>
          <p:cNvSpPr txBox="1"/>
          <p:nvPr/>
        </p:nvSpPr>
        <p:spPr>
          <a:xfrm>
            <a:off x="-7804861" y="394009"/>
            <a:ext cx="246540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 </a:t>
            </a:r>
            <a:r>
              <a:rPr lang="en-US" sz="1400" dirty="0" err="1"/>
              <a:t>Neeve</a:t>
            </a:r>
            <a:r>
              <a:rPr lang="en-US" sz="1400" dirty="0"/>
              <a:t> et al. Nat. Phys.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Sivak</a:t>
            </a:r>
            <a:r>
              <a:rPr lang="en-US" sz="1400" dirty="0"/>
              <a:t> et al. Nature (2023)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Ni et al. Nature (2023)</a:t>
            </a:r>
          </a:p>
        </p:txBody>
      </p:sp>
      <p:pic>
        <p:nvPicPr>
          <p:cNvPr id="27" name="Picture 26" descr="A diagram of a sound wave&#10;&#10;Description automatically generated">
            <a:extLst>
              <a:ext uri="{FF2B5EF4-FFF2-40B4-BE49-F238E27FC236}">
                <a16:creationId xmlns:a16="http://schemas.microsoft.com/office/drawing/2014/main" id="{2437207B-8BAE-C54C-9BFA-9F6E4D942E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205" y="1068148"/>
            <a:ext cx="3945467" cy="15681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141A9E-14F7-F448-86A7-3FBF72084C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1173" y="3160965"/>
            <a:ext cx="3512223" cy="30308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90053C-CD93-EC44-9781-8D0591C665EE}"/>
              </a:ext>
            </a:extLst>
          </p:cNvPr>
          <p:cNvCxnSpPr>
            <a:cxnSpLocks/>
          </p:cNvCxnSpPr>
          <p:nvPr/>
        </p:nvCxnSpPr>
        <p:spPr>
          <a:xfrm>
            <a:off x="-10479540" y="3160965"/>
            <a:ext cx="1035780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DB47939-B5EB-E145-A8DC-3D55F51D541A}"/>
              </a:ext>
            </a:extLst>
          </p:cNvPr>
          <p:cNvCxnSpPr>
            <a:cxnSpLocks/>
          </p:cNvCxnSpPr>
          <p:nvPr/>
        </p:nvCxnSpPr>
        <p:spPr>
          <a:xfrm>
            <a:off x="-7843175" y="-2510496"/>
            <a:ext cx="0" cy="56714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6E4881-6A0D-9940-AED6-6DB859589438}"/>
              </a:ext>
            </a:extLst>
          </p:cNvPr>
          <p:cNvCxnSpPr>
            <a:cxnSpLocks/>
          </p:cNvCxnSpPr>
          <p:nvPr/>
        </p:nvCxnSpPr>
        <p:spPr>
          <a:xfrm>
            <a:off x="-5285031" y="-2504121"/>
            <a:ext cx="0" cy="566508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9E1F069-D5C0-504A-A39E-876C758596FB}"/>
              </a:ext>
            </a:extLst>
          </p:cNvPr>
          <p:cNvCxnSpPr>
            <a:cxnSpLocks/>
          </p:cNvCxnSpPr>
          <p:nvPr/>
        </p:nvCxnSpPr>
        <p:spPr>
          <a:xfrm>
            <a:off x="-2716002" y="-2510496"/>
            <a:ext cx="0" cy="56714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 descr="A group of arrows pointing to different directions&#10;&#10;Description automatically generated">
            <a:extLst>
              <a:ext uri="{FF2B5EF4-FFF2-40B4-BE49-F238E27FC236}">
                <a16:creationId xmlns:a16="http://schemas.microsoft.com/office/drawing/2014/main" id="{02A0A8CC-8DB5-2844-BF28-4DED428D69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2955" y="-2344553"/>
            <a:ext cx="1609869" cy="1516360"/>
          </a:xfrm>
          <a:prstGeom prst="rect">
            <a:avLst/>
          </a:prstGeom>
        </p:spPr>
      </p:pic>
      <p:pic>
        <p:nvPicPr>
          <p:cNvPr id="45" name="Picture 44" descr="A blue line with text&#10;&#10;Description automatically generated">
            <a:extLst>
              <a:ext uri="{FF2B5EF4-FFF2-40B4-BE49-F238E27FC236}">
                <a16:creationId xmlns:a16="http://schemas.microsoft.com/office/drawing/2014/main" id="{CC2E3851-9D64-0F40-ABA2-9BE8D966B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5779" y="-2139837"/>
            <a:ext cx="2546385" cy="13042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4AA8A8A-E3B3-FA4C-A298-2F35C4AED33B}"/>
              </a:ext>
            </a:extLst>
          </p:cNvPr>
          <p:cNvSpPr txBox="1"/>
          <p:nvPr/>
        </p:nvSpPr>
        <p:spPr>
          <a:xfrm>
            <a:off x="-4798783" y="377128"/>
            <a:ext cx="2529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This work:</a:t>
            </a:r>
            <a:endParaRPr lang="en-US" sz="1400" dirty="0"/>
          </a:p>
          <a:p>
            <a:r>
              <a:rPr lang="en-US" sz="1400" dirty="0"/>
              <a:t>Fast and deterministic preparation</a:t>
            </a:r>
          </a:p>
          <a:p>
            <a:r>
              <a:rPr lang="en-US" sz="1400" dirty="0"/>
              <a:t>Robust to dominant noise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033CFA-702B-AA4A-8D5D-0AE356F88FF1}"/>
              </a:ext>
            </a:extLst>
          </p:cNvPr>
          <p:cNvSpPr txBox="1"/>
          <p:nvPr/>
        </p:nvSpPr>
        <p:spPr>
          <a:xfrm>
            <a:off x="-4616631" y="-1108953"/>
            <a:ext cx="2529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Future work:</a:t>
            </a:r>
            <a:endParaRPr lang="en-US" sz="1400" dirty="0"/>
          </a:p>
          <a:p>
            <a:r>
              <a:rPr lang="en-US" sz="1400" dirty="0"/>
              <a:t>Logical Operations on one or two bosonic logical states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97988F-752B-5148-8A9E-F878802291A2}"/>
              </a:ext>
            </a:extLst>
          </p:cNvPr>
          <p:cNvSpPr/>
          <p:nvPr/>
        </p:nvSpPr>
        <p:spPr>
          <a:xfrm>
            <a:off x="-10323093" y="-468277"/>
            <a:ext cx="2394138" cy="422338"/>
          </a:xfrm>
          <a:prstGeom prst="rect">
            <a:avLst/>
          </a:prstGeom>
          <a:solidFill>
            <a:srgbClr val="DB5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State Preparation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CC2C9A-B3DA-784B-A267-C821B53C80C7}"/>
              </a:ext>
            </a:extLst>
          </p:cNvPr>
          <p:cNvSpPr/>
          <p:nvPr/>
        </p:nvSpPr>
        <p:spPr>
          <a:xfrm>
            <a:off x="-7759267" y="-468277"/>
            <a:ext cx="2394138" cy="422338"/>
          </a:xfrm>
          <a:prstGeom prst="rect">
            <a:avLst/>
          </a:prstGeom>
          <a:solidFill>
            <a:srgbClr val="686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Error Correction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599C70-1FC2-934C-85C6-1C56D139A00C}"/>
              </a:ext>
            </a:extLst>
          </p:cNvPr>
          <p:cNvSpPr/>
          <p:nvPr/>
        </p:nvSpPr>
        <p:spPr>
          <a:xfrm>
            <a:off x="-5195441" y="-468277"/>
            <a:ext cx="2394138" cy="422338"/>
          </a:xfrm>
          <a:prstGeom prst="rect">
            <a:avLst/>
          </a:prstGeom>
          <a:solidFill>
            <a:srgbClr val="8AA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Logical Operations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CA984-9ABA-BB46-88B5-8D0DF1D36C96}"/>
              </a:ext>
            </a:extLst>
          </p:cNvPr>
          <p:cNvSpPr/>
          <p:nvPr/>
        </p:nvSpPr>
        <p:spPr>
          <a:xfrm>
            <a:off x="-3216728" y="-809786"/>
            <a:ext cx="2394138" cy="422338"/>
          </a:xfrm>
          <a:prstGeom prst="rect">
            <a:avLst/>
          </a:prstGeom>
          <a:solidFill>
            <a:srgbClr val="3D5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Concatenation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592558F-0DCF-CC48-8D59-BB294D543E36}"/>
              </a:ext>
            </a:extLst>
          </p:cNvPr>
          <p:cNvSpPr/>
          <p:nvPr/>
        </p:nvSpPr>
        <p:spPr>
          <a:xfrm>
            <a:off x="-10306160" y="-473922"/>
            <a:ext cx="2394138" cy="422338"/>
          </a:xfrm>
          <a:prstGeom prst="rect">
            <a:avLst/>
          </a:prstGeom>
          <a:solidFill>
            <a:srgbClr val="DB546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State Preparation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35329C0-D7C9-2D49-B1FB-18C5E012B696}"/>
              </a:ext>
            </a:extLst>
          </p:cNvPr>
          <p:cNvSpPr/>
          <p:nvPr/>
        </p:nvSpPr>
        <p:spPr>
          <a:xfrm>
            <a:off x="-5189797" y="-462633"/>
            <a:ext cx="2394138" cy="422338"/>
          </a:xfrm>
          <a:prstGeom prst="rect">
            <a:avLst/>
          </a:prstGeom>
          <a:solidFill>
            <a:srgbClr val="8AA29E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Logical Operations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773845-AEA4-0545-829B-E476B4630FC0}"/>
              </a:ext>
            </a:extLst>
          </p:cNvPr>
          <p:cNvSpPr txBox="1"/>
          <p:nvPr/>
        </p:nvSpPr>
        <p:spPr>
          <a:xfrm>
            <a:off x="-10382486" y="633669"/>
            <a:ext cx="244225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Fhlümann</a:t>
            </a:r>
            <a:r>
              <a:rPr lang="en-US" sz="1400" dirty="0"/>
              <a:t> et al Nature (2019)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err="1"/>
              <a:t>Eickbusch</a:t>
            </a:r>
            <a:r>
              <a:rPr lang="en-AU" sz="1400" dirty="0"/>
              <a:t> et al. Nat. Phys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err="1"/>
              <a:t>Kudra</a:t>
            </a:r>
            <a:r>
              <a:rPr lang="en-AU" sz="1400" dirty="0"/>
              <a:t> et al. PRX Quantum (2022)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CF0392E-FFFD-8842-8184-C798F7F7A82D}"/>
              </a:ext>
            </a:extLst>
          </p:cNvPr>
          <p:cNvSpPr txBox="1"/>
          <p:nvPr/>
        </p:nvSpPr>
        <p:spPr>
          <a:xfrm>
            <a:off x="-5221777" y="372788"/>
            <a:ext cx="244225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/>
          </a:p>
          <a:p>
            <a:r>
              <a:rPr lang="en-US" sz="1400" b="1" dirty="0"/>
              <a:t>Binomial Code: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Tsunoda</a:t>
            </a:r>
            <a:r>
              <a:rPr lang="en-US" sz="1400" dirty="0"/>
              <a:t> et al. PRX Quantum (2023)</a:t>
            </a:r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E53AD6F-F2A6-5B48-83EE-4785822E7A40}"/>
              </a:ext>
            </a:extLst>
          </p:cNvPr>
          <p:cNvSpPr txBox="1"/>
          <p:nvPr/>
        </p:nvSpPr>
        <p:spPr>
          <a:xfrm>
            <a:off x="12860260" y="-702779"/>
            <a:ext cx="2514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Noh et al. Phys. Rev. A (2020)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062BD7-9A8F-E04E-8587-414ECD68CBB1}"/>
              </a:ext>
            </a:extLst>
          </p:cNvPr>
          <p:cNvSpPr txBox="1"/>
          <p:nvPr/>
        </p:nvSpPr>
        <p:spPr>
          <a:xfrm>
            <a:off x="2390082" y="93752"/>
            <a:ext cx="7537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DC5F12"/>
                </a:solidFill>
              </a:rPr>
              <a:t>Quantum Computing with Bosonic Codes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CE46609-71CE-7F45-BDCE-914974D7C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55" y="828473"/>
            <a:ext cx="2727546" cy="2332492"/>
          </a:xfrm>
          <a:prstGeom prst="rect">
            <a:avLst/>
          </a:prstGeom>
        </p:spPr>
      </p:pic>
      <p:pic>
        <p:nvPicPr>
          <p:cNvPr id="69" name="Picture 68" descr="A group of arrows pointing to different directions&#10;&#10;Description automatically generated">
            <a:extLst>
              <a:ext uri="{FF2B5EF4-FFF2-40B4-BE49-F238E27FC236}">
                <a16:creationId xmlns:a16="http://schemas.microsoft.com/office/drawing/2014/main" id="{AE13AC6B-B59C-AD49-92C0-62494446C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57" y="1182963"/>
            <a:ext cx="1834060" cy="1727529"/>
          </a:xfrm>
          <a:prstGeom prst="rect">
            <a:avLst/>
          </a:prstGeom>
        </p:spPr>
      </p:pic>
      <p:pic>
        <p:nvPicPr>
          <p:cNvPr id="70" name="Picture 69" descr="A blue line with text&#10;&#10;Description automatically generated">
            <a:extLst>
              <a:ext uri="{FF2B5EF4-FFF2-40B4-BE49-F238E27FC236}">
                <a16:creationId xmlns:a16="http://schemas.microsoft.com/office/drawing/2014/main" id="{5479F675-3802-8B4B-9D88-59AE678BA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02" y="1380758"/>
            <a:ext cx="2900996" cy="1485876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2BBE4AB-7C8C-CD46-A1E8-DB9732E2286C}"/>
              </a:ext>
            </a:extLst>
          </p:cNvPr>
          <p:cNvSpPr/>
          <p:nvPr/>
        </p:nvSpPr>
        <p:spPr>
          <a:xfrm>
            <a:off x="1526339" y="3259479"/>
            <a:ext cx="2394138" cy="422338"/>
          </a:xfrm>
          <a:prstGeom prst="rect">
            <a:avLst/>
          </a:prstGeom>
          <a:solidFill>
            <a:srgbClr val="DB5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State Preparation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8F9AFB2-627E-8D43-AA2F-2A4EC9617C72}"/>
              </a:ext>
            </a:extLst>
          </p:cNvPr>
          <p:cNvSpPr/>
          <p:nvPr/>
        </p:nvSpPr>
        <p:spPr>
          <a:xfrm>
            <a:off x="4854018" y="3259479"/>
            <a:ext cx="2394138" cy="422338"/>
          </a:xfrm>
          <a:prstGeom prst="rect">
            <a:avLst/>
          </a:prstGeom>
          <a:solidFill>
            <a:srgbClr val="3D5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Error Correction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1D4B632-EEA9-E540-B681-5398ACF0FD52}"/>
              </a:ext>
            </a:extLst>
          </p:cNvPr>
          <p:cNvSpPr/>
          <p:nvPr/>
        </p:nvSpPr>
        <p:spPr>
          <a:xfrm>
            <a:off x="8346759" y="3261246"/>
            <a:ext cx="2394138" cy="422338"/>
          </a:xfrm>
          <a:prstGeom prst="rect">
            <a:avLst/>
          </a:prstGeom>
          <a:solidFill>
            <a:srgbClr val="8AA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Logical Operations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B5A0549-32C0-8640-83D1-24639CD62737}"/>
              </a:ext>
            </a:extLst>
          </p:cNvPr>
          <p:cNvSpPr txBox="1"/>
          <p:nvPr/>
        </p:nvSpPr>
        <p:spPr>
          <a:xfrm>
            <a:off x="178245" y="5146970"/>
            <a:ext cx="67898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Fhlümann</a:t>
            </a:r>
            <a:r>
              <a:rPr lang="en-US" sz="1400" dirty="0"/>
              <a:t>, C. et al Nature Nature vol. 566 513–517 (2019)</a:t>
            </a:r>
          </a:p>
          <a:p>
            <a:r>
              <a:rPr lang="en-AU" sz="1400" dirty="0" err="1"/>
              <a:t>Eickbusch</a:t>
            </a:r>
            <a:r>
              <a:rPr lang="en-AU" sz="1400" dirty="0"/>
              <a:t>, A. et al. Nature Physics vol. 18 1464–1469 (2022) </a:t>
            </a:r>
          </a:p>
          <a:p>
            <a:r>
              <a:rPr lang="en-AU" sz="1400" dirty="0" err="1"/>
              <a:t>Kudra</a:t>
            </a:r>
            <a:r>
              <a:rPr lang="en-AU" sz="1400" dirty="0"/>
              <a:t>, M. et al. PRX Quantum vol. 3 (2022)</a:t>
            </a:r>
          </a:p>
          <a:p>
            <a:r>
              <a:rPr lang="en-US" sz="1400" dirty="0" err="1"/>
              <a:t>Tsunoda</a:t>
            </a:r>
            <a:r>
              <a:rPr lang="en-US" sz="1400" dirty="0"/>
              <a:t>, T. et al. PRX Quantum vol. 4 (2023)</a:t>
            </a:r>
          </a:p>
          <a:p>
            <a:r>
              <a:rPr lang="en-US" sz="1400" dirty="0"/>
              <a:t>de </a:t>
            </a:r>
            <a:r>
              <a:rPr lang="en-US" sz="1400" dirty="0" err="1"/>
              <a:t>Neeve</a:t>
            </a:r>
            <a:r>
              <a:rPr lang="en-US" sz="1400" dirty="0"/>
              <a:t>, B. et al. Nat. Phys. vol. 18 296–300 (2022)</a:t>
            </a:r>
          </a:p>
          <a:p>
            <a:r>
              <a:rPr lang="en-US" sz="1400" dirty="0" err="1"/>
              <a:t>Sivak</a:t>
            </a:r>
            <a:r>
              <a:rPr lang="en-US" sz="1400" dirty="0"/>
              <a:t>, S. et al. Nature vol. 616 50–55 (2023)</a:t>
            </a:r>
          </a:p>
          <a:p>
            <a:r>
              <a:rPr lang="en-US" sz="1400" dirty="0"/>
              <a:t>Ni, Z. et al. Nature vol. 616, 56–60 (2023)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D7AD63C-D2AE-9C45-AA60-F0804114FA42}"/>
              </a:ext>
            </a:extLst>
          </p:cNvPr>
          <p:cNvSpPr txBox="1"/>
          <p:nvPr/>
        </p:nvSpPr>
        <p:spPr>
          <a:xfrm>
            <a:off x="-25579" y="4839193"/>
            <a:ext cx="33921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Experimental works </a:t>
            </a:r>
            <a:r>
              <a:rPr lang="en-US" sz="1400" b="1" i="1" dirty="0"/>
              <a:t>(Non Exhaustive):</a:t>
            </a:r>
            <a:endParaRPr lang="en-US" sz="1400" i="1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4160FDA-29BD-FA4A-9AFC-7BA9804EC048}"/>
              </a:ext>
            </a:extLst>
          </p:cNvPr>
          <p:cNvSpPr/>
          <p:nvPr/>
        </p:nvSpPr>
        <p:spPr>
          <a:xfrm>
            <a:off x="-2087518" y="5582118"/>
            <a:ext cx="959900" cy="36512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3B03508-FA69-5B4F-9ACF-6A7719DA63CE}"/>
              </a:ext>
            </a:extLst>
          </p:cNvPr>
          <p:cNvSpPr/>
          <p:nvPr/>
        </p:nvSpPr>
        <p:spPr>
          <a:xfrm>
            <a:off x="-2085882" y="5758902"/>
            <a:ext cx="959900" cy="36512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53612EA-AF62-1247-A889-A091CF90571E}"/>
              </a:ext>
            </a:extLst>
          </p:cNvPr>
          <p:cNvSpPr/>
          <p:nvPr/>
        </p:nvSpPr>
        <p:spPr>
          <a:xfrm>
            <a:off x="-2087519" y="5935686"/>
            <a:ext cx="959900" cy="36512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3E34FF-1C60-1A31-A5AD-3563B93D1B4F}"/>
              </a:ext>
            </a:extLst>
          </p:cNvPr>
          <p:cNvSpPr txBox="1"/>
          <p:nvPr/>
        </p:nvSpPr>
        <p:spPr>
          <a:xfrm>
            <a:off x="6095999" y="4474708"/>
            <a:ext cx="5691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Advantage: hardware efficient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Key experimental challenge: difficult to control oscillators (bosonic systems)</a:t>
            </a:r>
          </a:p>
        </p:txBody>
      </p:sp>
    </p:spTree>
    <p:extLst>
      <p:ext uri="{BB962C8B-B14F-4D97-AF65-F5344CB8AC3E}">
        <p14:creationId xmlns:p14="http://schemas.microsoft.com/office/powerpoint/2010/main" val="1618322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F0FFAE-0B7D-FA45-9F53-77BAC6C02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907" y="4578376"/>
            <a:ext cx="4508588" cy="69018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E6BE8F9-61DA-EB4B-9B45-84F6F9F46F59}"/>
              </a:ext>
            </a:extLst>
          </p:cNvPr>
          <p:cNvSpPr txBox="1"/>
          <p:nvPr/>
        </p:nvSpPr>
        <p:spPr>
          <a:xfrm>
            <a:off x="78578" y="5613465"/>
            <a:ext cx="1007044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Related Control Works:</a:t>
            </a:r>
          </a:p>
          <a:p>
            <a:r>
              <a:rPr lang="en-US" sz="1300" dirty="0" err="1"/>
              <a:t>Hastrup</a:t>
            </a:r>
            <a:r>
              <a:rPr lang="en-US" sz="1300" dirty="0"/>
              <a:t> et al. Physical Review Letters vol. 126 (2021) - (vacuum -&gt; squeezed)</a:t>
            </a:r>
          </a:p>
          <a:p>
            <a:r>
              <a:rPr lang="en-AU" sz="1300" dirty="0" err="1"/>
              <a:t>Hastrup</a:t>
            </a:r>
            <a:r>
              <a:rPr lang="en-AU" sz="1300" dirty="0"/>
              <a:t> et al. </a:t>
            </a:r>
            <a:r>
              <a:rPr lang="en-AU" sz="1300" dirty="0" err="1"/>
              <a:t>npj</a:t>
            </a:r>
            <a:r>
              <a:rPr lang="en-AU" sz="1300" dirty="0"/>
              <a:t> Quantum Information vol. 7 (2021) - (squeezed </a:t>
            </a:r>
            <a:r>
              <a:rPr lang="en-AU" sz="1300" dirty="0">
                <a:sym typeface="Wingdings" pitchFamily="2" charset="2"/>
              </a:rPr>
              <a:t> GKP)</a:t>
            </a:r>
            <a:r>
              <a:rPr lang="en-AU" sz="1300" dirty="0"/>
              <a:t> </a:t>
            </a:r>
          </a:p>
          <a:p>
            <a:r>
              <a:rPr lang="en-AU" sz="1300" dirty="0" err="1"/>
              <a:t>Eickbusch</a:t>
            </a:r>
            <a:r>
              <a:rPr lang="en-AU" sz="1300" dirty="0"/>
              <a:t>, A. et al. Nature Physics vol. 18 1464–1469 (2022) (bosonic state prep. </a:t>
            </a:r>
            <a:r>
              <a:rPr lang="en-AU" sz="1300" dirty="0" err="1"/>
              <a:t>cQED</a:t>
            </a:r>
            <a:r>
              <a:rPr lang="en-AU" sz="1300" dirty="0"/>
              <a:t>)</a:t>
            </a:r>
          </a:p>
          <a:p>
            <a:r>
              <a:rPr lang="en-AU" sz="1300" dirty="0" err="1"/>
              <a:t>Kudra</a:t>
            </a:r>
            <a:r>
              <a:rPr lang="en-AU" sz="1300" dirty="0"/>
              <a:t>, M. et al. PRX Quantum vol. 3 (2022)</a:t>
            </a:r>
          </a:p>
          <a:p>
            <a:r>
              <a:rPr lang="en-AU" sz="1300" dirty="0"/>
              <a:t>Lachance-</a:t>
            </a:r>
            <a:r>
              <a:rPr lang="en-AU" sz="1300" dirty="0" err="1"/>
              <a:t>Quirion</a:t>
            </a:r>
            <a:r>
              <a:rPr lang="en-AU" sz="1300" dirty="0"/>
              <a:t>, D et al. </a:t>
            </a:r>
            <a:r>
              <a:rPr lang="en-AU" sz="1300" dirty="0" err="1"/>
              <a:t>ArXiv</a:t>
            </a:r>
            <a:r>
              <a:rPr lang="en-AU" sz="1300" dirty="0"/>
              <a:t> 2310.11400</a:t>
            </a:r>
            <a:endParaRPr lang="en-US" sz="1300" dirty="0"/>
          </a:p>
          <a:p>
            <a:endParaRPr lang="en-US" sz="1300" b="1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1389B96-7D19-6A4A-8C61-959F3B6E53DD}"/>
              </a:ext>
            </a:extLst>
          </p:cNvPr>
          <p:cNvSpPr/>
          <p:nvPr/>
        </p:nvSpPr>
        <p:spPr>
          <a:xfrm>
            <a:off x="2074067" y="1738163"/>
            <a:ext cx="718885" cy="419373"/>
          </a:xfrm>
          <a:prstGeom prst="roundRect">
            <a:avLst>
              <a:gd name="adj" fmla="val 50000"/>
            </a:avLst>
          </a:prstGeom>
          <a:solidFill>
            <a:srgbClr val="FF4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8A1D8729-F2F7-EE4F-BBB6-AACB3A746824}"/>
              </a:ext>
            </a:extLst>
          </p:cNvPr>
          <p:cNvSpPr/>
          <p:nvPr/>
        </p:nvSpPr>
        <p:spPr>
          <a:xfrm>
            <a:off x="2999788" y="1740019"/>
            <a:ext cx="813334" cy="419373"/>
          </a:xfrm>
          <a:prstGeom prst="roundRect">
            <a:avLst>
              <a:gd name="adj" fmla="val 50000"/>
            </a:avLst>
          </a:prstGeom>
          <a:solidFill>
            <a:srgbClr val="3BB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E2CFE9C-25E7-D047-8B94-1CED9CEC8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678" y="930005"/>
            <a:ext cx="2992784" cy="192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670045-94C7-8538-298F-5AE65CBC5C92}"/>
              </a:ext>
            </a:extLst>
          </p:cNvPr>
          <p:cNvSpPr txBox="1"/>
          <p:nvPr/>
        </p:nvSpPr>
        <p:spPr>
          <a:xfrm>
            <a:off x="972207" y="102794"/>
            <a:ext cx="10247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rgbClr val="DC5F12"/>
                </a:solidFill>
              </a:rPr>
              <a:t>Trapped Ion Oscillator Control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5AFC86-E50B-C846-89BA-CDAB45905391}"/>
              </a:ext>
            </a:extLst>
          </p:cNvPr>
          <p:cNvSpPr txBox="1"/>
          <p:nvPr/>
        </p:nvSpPr>
        <p:spPr>
          <a:xfrm>
            <a:off x="230720" y="1014623"/>
            <a:ext cx="2879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1">
                    <a:lumMod val="50000"/>
                  </a:schemeClr>
                </a:solidFill>
              </a:rPr>
              <a:t>Controls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37D0EE-E8DC-1F4A-9F70-744AA0BA97A9}"/>
              </a:ext>
            </a:extLst>
          </p:cNvPr>
          <p:cNvGrpSpPr/>
          <p:nvPr/>
        </p:nvGrpSpPr>
        <p:grpSpPr>
          <a:xfrm>
            <a:off x="13422520" y="-925176"/>
            <a:ext cx="230981" cy="230981"/>
            <a:chOff x="9250627" y="4777263"/>
            <a:chExt cx="230981" cy="230981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E641A14-3FF1-F940-9F84-08F38600BBC2}"/>
                </a:ext>
              </a:extLst>
            </p:cNvPr>
            <p:cNvSpPr/>
            <p:nvPr/>
          </p:nvSpPr>
          <p:spPr>
            <a:xfrm>
              <a:off x="9250627" y="4777263"/>
              <a:ext cx="230981" cy="23098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B50514B-5A0B-B248-B29C-DADC7D7BA486}"/>
                </a:ext>
              </a:extLst>
            </p:cNvPr>
            <p:cNvCxnSpPr>
              <a:stCxn id="111" idx="3"/>
              <a:endCxn id="111" idx="7"/>
            </p:cNvCxnSpPr>
            <p:nvPr/>
          </p:nvCxnSpPr>
          <p:spPr>
            <a:xfrm flipV="1">
              <a:off x="9284453" y="4811089"/>
              <a:ext cx="163329" cy="1633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21EDBE2-E262-6144-ADBE-85CC18E64C45}"/>
                </a:ext>
              </a:extLst>
            </p:cNvPr>
            <p:cNvCxnSpPr>
              <a:cxnSpLocks/>
              <a:stCxn id="111" idx="5"/>
              <a:endCxn id="111" idx="1"/>
            </p:cNvCxnSpPr>
            <p:nvPr/>
          </p:nvCxnSpPr>
          <p:spPr>
            <a:xfrm flipH="1" flipV="1">
              <a:off x="9284453" y="4811089"/>
              <a:ext cx="163329" cy="1633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17" name="Picture 4116">
            <a:extLst>
              <a:ext uri="{FF2B5EF4-FFF2-40B4-BE49-F238E27FC236}">
                <a16:creationId xmlns:a16="http://schemas.microsoft.com/office/drawing/2014/main" id="{3B693969-C1A2-F643-9BB0-49A6484D5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0813" y="-1033044"/>
            <a:ext cx="446591" cy="394051"/>
          </a:xfrm>
          <a:prstGeom prst="rect">
            <a:avLst/>
          </a:prstGeom>
        </p:spPr>
      </p:pic>
      <p:pic>
        <p:nvPicPr>
          <p:cNvPr id="4118" name="Picture 4117">
            <a:extLst>
              <a:ext uri="{FF2B5EF4-FFF2-40B4-BE49-F238E27FC236}">
                <a16:creationId xmlns:a16="http://schemas.microsoft.com/office/drawing/2014/main" id="{1EBC01CE-2FE2-C24A-944C-97175A9A0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12746" y="-1014234"/>
            <a:ext cx="396520" cy="396520"/>
          </a:xfrm>
          <a:prstGeom prst="rect">
            <a:avLst/>
          </a:prstGeom>
        </p:spPr>
      </p:pic>
      <p:pic>
        <p:nvPicPr>
          <p:cNvPr id="4119" name="Picture 4118">
            <a:extLst>
              <a:ext uri="{FF2B5EF4-FFF2-40B4-BE49-F238E27FC236}">
                <a16:creationId xmlns:a16="http://schemas.microsoft.com/office/drawing/2014/main" id="{29AB9193-4D1D-5B4F-8D15-9D258F747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1565" y="-991308"/>
            <a:ext cx="396520" cy="396520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9A0C091-E607-0543-82D0-2F88AD616FBA}"/>
              </a:ext>
            </a:extLst>
          </p:cNvPr>
          <p:cNvGrpSpPr/>
          <p:nvPr/>
        </p:nvGrpSpPr>
        <p:grpSpPr>
          <a:xfrm>
            <a:off x="10977873" y="-912634"/>
            <a:ext cx="230981" cy="230981"/>
            <a:chOff x="9250627" y="4777263"/>
            <a:chExt cx="230981" cy="230981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59E9C6A-11FD-EC42-A9EE-532F8FF10B84}"/>
                </a:ext>
              </a:extLst>
            </p:cNvPr>
            <p:cNvSpPr/>
            <p:nvPr/>
          </p:nvSpPr>
          <p:spPr>
            <a:xfrm>
              <a:off x="9250627" y="4777263"/>
              <a:ext cx="230981" cy="23098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EE67E4E-8FF1-5146-9EEC-F9164A2EE38E}"/>
                </a:ext>
              </a:extLst>
            </p:cNvPr>
            <p:cNvCxnSpPr>
              <a:stCxn id="118" idx="3"/>
              <a:endCxn id="118" idx="7"/>
            </p:cNvCxnSpPr>
            <p:nvPr/>
          </p:nvCxnSpPr>
          <p:spPr>
            <a:xfrm flipV="1">
              <a:off x="9284453" y="4811089"/>
              <a:ext cx="163329" cy="1633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F81E33F-07BE-7D4C-9584-F33A86F8C633}"/>
                </a:ext>
              </a:extLst>
            </p:cNvPr>
            <p:cNvCxnSpPr>
              <a:cxnSpLocks/>
              <a:stCxn id="118" idx="5"/>
              <a:endCxn id="118" idx="1"/>
            </p:cNvCxnSpPr>
            <p:nvPr/>
          </p:nvCxnSpPr>
          <p:spPr>
            <a:xfrm flipH="1" flipV="1">
              <a:off x="9284453" y="4811089"/>
              <a:ext cx="163329" cy="1633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D301FA7E-960D-114D-B365-2C132F22C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8099" y="-1001692"/>
            <a:ext cx="396520" cy="396520"/>
          </a:xfrm>
          <a:prstGeom prst="rect">
            <a:avLst/>
          </a:prstGeom>
        </p:spPr>
      </p:pic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9CB82054-F245-A84C-93BE-D39C6C811C19}"/>
              </a:ext>
            </a:extLst>
          </p:cNvPr>
          <p:cNvCxnSpPr>
            <a:cxnSpLocks/>
          </p:cNvCxnSpPr>
          <p:nvPr/>
        </p:nvCxnSpPr>
        <p:spPr>
          <a:xfrm>
            <a:off x="11776756" y="-793160"/>
            <a:ext cx="998212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23" name="Group 4122">
            <a:extLst>
              <a:ext uri="{FF2B5EF4-FFF2-40B4-BE49-F238E27FC236}">
                <a16:creationId xmlns:a16="http://schemas.microsoft.com/office/drawing/2014/main" id="{AE37FDB0-C092-A049-AB0A-5F721ACE5B1B}"/>
              </a:ext>
            </a:extLst>
          </p:cNvPr>
          <p:cNvGrpSpPr/>
          <p:nvPr/>
        </p:nvGrpSpPr>
        <p:grpSpPr>
          <a:xfrm>
            <a:off x="7976918" y="1130782"/>
            <a:ext cx="4030467" cy="1367904"/>
            <a:chOff x="8483485" y="1175791"/>
            <a:chExt cx="3180480" cy="1079426"/>
          </a:xfrm>
        </p:grpSpPr>
        <p:pic>
          <p:nvPicPr>
            <p:cNvPr id="4121" name="Picture 4120" descr="A blue and orange lines&#10;&#10;Description automatically generated">
              <a:extLst>
                <a:ext uri="{FF2B5EF4-FFF2-40B4-BE49-F238E27FC236}">
                  <a16:creationId xmlns:a16="http://schemas.microsoft.com/office/drawing/2014/main" id="{73EDF74E-22AE-084F-BF6A-33D1BECDD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485" y="1175791"/>
              <a:ext cx="3016340" cy="1079426"/>
            </a:xfrm>
            <a:prstGeom prst="rect">
              <a:avLst/>
            </a:prstGeom>
          </p:spPr>
        </p:pic>
        <p:sp>
          <p:nvSpPr>
            <p:cNvPr id="4122" name="Rectangle 4121">
              <a:extLst>
                <a:ext uri="{FF2B5EF4-FFF2-40B4-BE49-F238E27FC236}">
                  <a16:creationId xmlns:a16="http://schemas.microsoft.com/office/drawing/2014/main" id="{52EE0E1A-8420-EF46-9095-A397916D05BC}"/>
                </a:ext>
              </a:extLst>
            </p:cNvPr>
            <p:cNvSpPr/>
            <p:nvPr/>
          </p:nvSpPr>
          <p:spPr>
            <a:xfrm>
              <a:off x="11465705" y="1414733"/>
              <a:ext cx="198260" cy="106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50B49E9B-3F93-9142-87C5-00B62CC51428}"/>
                </a:ext>
              </a:extLst>
            </p:cNvPr>
            <p:cNvSpPr/>
            <p:nvPr/>
          </p:nvSpPr>
          <p:spPr>
            <a:xfrm>
              <a:off x="11465705" y="1964151"/>
              <a:ext cx="198260" cy="106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7747DBF-2DEB-8648-8DB1-F736A7819564}"/>
                  </a:ext>
                </a:extLst>
              </p:cNvPr>
              <p:cNvSpPr txBox="1"/>
              <p:nvPr/>
            </p:nvSpPr>
            <p:spPr>
              <a:xfrm>
                <a:off x="1550563" y="3822930"/>
                <a:ext cx="391887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b="1" i="1"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AU" sz="2000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 , </m:t>
                        </m:r>
                        <m:sSub>
                          <m:sSubPr>
                            <m:ctrlPr>
                              <a:rPr lang="en-AU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b="1" i="1"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AU" sz="2000" b="1" i="1"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  <m:r>
                          <a:rPr lang="en-AU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AU" sz="20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7747DBF-2DEB-8648-8DB1-F736A7819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563" y="3822930"/>
                <a:ext cx="3918875" cy="307777"/>
              </a:xfrm>
              <a:prstGeom prst="rect">
                <a:avLst/>
              </a:prstGeom>
              <a:blipFill>
                <a:blip r:embed="rId9"/>
                <a:stretch>
                  <a:fillRect l="-467" b="-3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97797260-2095-A54E-BD57-53EB6C093F5D}"/>
              </a:ext>
            </a:extLst>
          </p:cNvPr>
          <p:cNvSpPr/>
          <p:nvPr/>
        </p:nvSpPr>
        <p:spPr>
          <a:xfrm>
            <a:off x="2047651" y="4553802"/>
            <a:ext cx="941082" cy="737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AB51D97-AFAB-2B40-BC94-92717AAABE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8935" r="72282"/>
          <a:stretch/>
        </p:blipFill>
        <p:spPr>
          <a:xfrm>
            <a:off x="2002465" y="4579675"/>
            <a:ext cx="975701" cy="690181"/>
          </a:xfrm>
          <a:prstGeom prst="rect">
            <a:avLst/>
          </a:prstGeom>
        </p:spPr>
      </p:pic>
      <p:sp>
        <p:nvSpPr>
          <p:cNvPr id="53" name="Rectangle: Rounded Corners 50">
            <a:extLst>
              <a:ext uri="{FF2B5EF4-FFF2-40B4-BE49-F238E27FC236}">
                <a16:creationId xmlns:a16="http://schemas.microsoft.com/office/drawing/2014/main" id="{E8D7023D-11E4-4148-B525-270B0B606DCE}"/>
              </a:ext>
            </a:extLst>
          </p:cNvPr>
          <p:cNvSpPr/>
          <p:nvPr/>
        </p:nvSpPr>
        <p:spPr>
          <a:xfrm>
            <a:off x="95693" y="3660386"/>
            <a:ext cx="12000614" cy="1921639"/>
          </a:xfrm>
          <a:prstGeom prst="round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B8BCF7-E156-7A43-91C0-943572D2A02F}"/>
              </a:ext>
            </a:extLst>
          </p:cNvPr>
          <p:cNvSpPr txBox="1"/>
          <p:nvPr/>
        </p:nvSpPr>
        <p:spPr>
          <a:xfrm>
            <a:off x="173484" y="3784960"/>
            <a:ext cx="125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1">
                    <a:lumMod val="50000"/>
                  </a:schemeClr>
                </a:solidFill>
              </a:rPr>
              <a:t>Optimize:</a:t>
            </a:r>
            <a:endParaRPr lang="en-AU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A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A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EB40120-F84C-7146-B946-BDEC573178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3274" y="4615882"/>
            <a:ext cx="4539474" cy="58811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C9BBD916-67F8-D74B-8F53-3266E7695330}"/>
              </a:ext>
            </a:extLst>
          </p:cNvPr>
          <p:cNvSpPr/>
          <p:nvPr/>
        </p:nvSpPr>
        <p:spPr>
          <a:xfrm>
            <a:off x="10434973" y="4685216"/>
            <a:ext cx="1167002" cy="433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C5A7916-9C80-AB4D-86B8-6A40F0AD66C6}"/>
              </a:ext>
            </a:extLst>
          </p:cNvPr>
          <p:cNvSpPr txBox="1"/>
          <p:nvPr/>
        </p:nvSpPr>
        <p:spPr>
          <a:xfrm>
            <a:off x="163875" y="4681072"/>
            <a:ext cx="125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1">
                    <a:lumMod val="50000"/>
                  </a:schemeClr>
                </a:solidFill>
              </a:rPr>
              <a:t>Minimize:</a:t>
            </a:r>
            <a:endParaRPr lang="en-AU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A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A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4DC6433-927B-F049-8E54-0D4CEBA4B8A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474"/>
          <a:stretch/>
        </p:blipFill>
        <p:spPr>
          <a:xfrm>
            <a:off x="6004848" y="4577700"/>
            <a:ext cx="962350" cy="690181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C108863-A14F-5640-AE45-B7CC30AAC77A}"/>
              </a:ext>
            </a:extLst>
          </p:cNvPr>
          <p:cNvSpPr/>
          <p:nvPr/>
        </p:nvSpPr>
        <p:spPr>
          <a:xfrm>
            <a:off x="7595095" y="4877304"/>
            <a:ext cx="121185" cy="20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4C71DD50-A621-F14C-A3E8-89707930597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58180" t="37567" r="39686"/>
          <a:stretch/>
        </p:blipFill>
        <p:spPr>
          <a:xfrm>
            <a:off x="7579686" y="4892070"/>
            <a:ext cx="110842" cy="4308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EE55774-6586-054B-A701-A6E74028E1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67778" t="20527" r="8530" b="22167"/>
          <a:stretch/>
        </p:blipFill>
        <p:spPr>
          <a:xfrm>
            <a:off x="10509736" y="4746702"/>
            <a:ext cx="1075460" cy="337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F1EE37-0079-724D-918C-0EB20C7463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754" y="1736326"/>
            <a:ext cx="4317719" cy="414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C69557-746E-094A-A2FD-5A233A99F829}"/>
              </a:ext>
            </a:extLst>
          </p:cNvPr>
          <p:cNvSpPr txBox="1"/>
          <p:nvPr/>
        </p:nvSpPr>
        <p:spPr>
          <a:xfrm>
            <a:off x="1880568" y="2353281"/>
            <a:ext cx="1108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4300"/>
                </a:solidFill>
              </a:rPr>
              <a:t>Red SB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84C649F-99D3-F543-AD4E-EBD7389FB1C3}"/>
              </a:ext>
            </a:extLst>
          </p:cNvPr>
          <p:cNvSpPr txBox="1"/>
          <p:nvPr/>
        </p:nvSpPr>
        <p:spPr>
          <a:xfrm>
            <a:off x="2852372" y="2353281"/>
            <a:ext cx="1108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BB0C3"/>
                </a:solidFill>
              </a:rPr>
              <a:t>Blue SB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9AA9F5-D4E4-CA40-AE90-04111FAD6FBE}"/>
              </a:ext>
            </a:extLst>
          </p:cNvPr>
          <p:cNvSpPr/>
          <p:nvPr/>
        </p:nvSpPr>
        <p:spPr>
          <a:xfrm>
            <a:off x="5006217" y="4867153"/>
            <a:ext cx="120460" cy="174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1FA3F39-1A75-CE4B-8049-F63292FF24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58180" t="37567" r="39686"/>
          <a:stretch/>
        </p:blipFill>
        <p:spPr>
          <a:xfrm>
            <a:off x="5002959" y="4836983"/>
            <a:ext cx="110842" cy="43089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88CDF7-EB81-6245-85E3-88BB5D5461EF}"/>
              </a:ext>
            </a:extLst>
          </p:cNvPr>
          <p:cNvCxnSpPr>
            <a:cxnSpLocks/>
          </p:cNvCxnSpPr>
          <p:nvPr/>
        </p:nvCxnSpPr>
        <p:spPr>
          <a:xfrm flipV="1">
            <a:off x="11037822" y="4244023"/>
            <a:ext cx="0" cy="489916"/>
          </a:xfrm>
          <a:prstGeom prst="straightConnector1">
            <a:avLst/>
          </a:prstGeom>
          <a:ln w="31750">
            <a:solidFill>
              <a:schemeClr val="accent6">
                <a:lumMod val="75000"/>
                <a:alpha val="9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D4F1A06-BFE8-AC45-BF8C-1F85A11C9710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687" y="3815990"/>
            <a:ext cx="707431" cy="3651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F6EA1B-C5C5-2748-9487-1F109C05F4BA}"/>
                  </a:ext>
                </a:extLst>
              </p:cNvPr>
              <p:cNvSpPr txBox="1"/>
              <p:nvPr/>
            </p:nvSpPr>
            <p:spPr>
              <a:xfrm>
                <a:off x="8873667" y="4534691"/>
                <a:ext cx="60456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1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11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F6EA1B-C5C5-2748-9487-1F109C05F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3667" y="4534691"/>
                <a:ext cx="604562" cy="2616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7ADCEB9-C97A-A144-8F4A-150E687252C2}"/>
                  </a:ext>
                </a:extLst>
              </p:cNvPr>
              <p:cNvSpPr txBox="1"/>
              <p:nvPr/>
            </p:nvSpPr>
            <p:spPr>
              <a:xfrm>
                <a:off x="8716691" y="5035917"/>
                <a:ext cx="60456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1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AU" sz="1100" b="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7ADCEB9-C97A-A144-8F4A-150E68725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691" y="5035917"/>
                <a:ext cx="604562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15055952-7DAB-8CDB-403E-511FD3A754DD}"/>
              </a:ext>
            </a:extLst>
          </p:cNvPr>
          <p:cNvSpPr/>
          <p:nvPr/>
        </p:nvSpPr>
        <p:spPr>
          <a:xfrm>
            <a:off x="2432858" y="3815990"/>
            <a:ext cx="232757" cy="385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676F26-FBF2-AD61-A6B9-95357081A234}"/>
              </a:ext>
            </a:extLst>
          </p:cNvPr>
          <p:cNvGrpSpPr/>
          <p:nvPr/>
        </p:nvGrpSpPr>
        <p:grpSpPr>
          <a:xfrm>
            <a:off x="7734570" y="2826082"/>
            <a:ext cx="4197180" cy="3374957"/>
            <a:chOff x="7944313" y="2819734"/>
            <a:chExt cx="4197180" cy="337495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30E5975-A6FC-E04A-5386-66C4BEC9D34C}"/>
                </a:ext>
              </a:extLst>
            </p:cNvPr>
            <p:cNvSpPr/>
            <p:nvPr/>
          </p:nvSpPr>
          <p:spPr>
            <a:xfrm>
              <a:off x="7944313" y="2819734"/>
              <a:ext cx="4197180" cy="3374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3FD400A-E9F9-36CD-CEFF-DF94A7FDBE1B}"/>
                </a:ext>
              </a:extLst>
            </p:cNvPr>
            <p:cNvGrpSpPr/>
            <p:nvPr/>
          </p:nvGrpSpPr>
          <p:grpSpPr>
            <a:xfrm>
              <a:off x="8123059" y="3033830"/>
              <a:ext cx="3652160" cy="3001721"/>
              <a:chOff x="3468706" y="1107710"/>
              <a:chExt cx="4680654" cy="3847043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CD52F41-DBF0-44DD-C81F-085D92EDA4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2"/>
              <a:stretch/>
            </p:blipFill>
            <p:spPr>
              <a:xfrm>
                <a:off x="3943390" y="1107710"/>
                <a:ext cx="3471177" cy="3833092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D364B12-AEF1-9713-1733-9C267F3C3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35167" y="1491013"/>
                <a:ext cx="1010199" cy="34438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3A2C09A-1748-8078-1DF2-597398DD67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342"/>
              <a:stretch/>
            </p:blipFill>
            <p:spPr>
              <a:xfrm>
                <a:off x="7080967" y="1626579"/>
                <a:ext cx="1068393" cy="332817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DB4BAB1-911F-6592-2D8B-5259BEB6062E}"/>
                      </a:ext>
                    </a:extLst>
                  </p:cNvPr>
                  <p:cNvSpPr txBox="1"/>
                  <p:nvPr/>
                </p:nvSpPr>
                <p:spPr>
                  <a:xfrm>
                    <a:off x="5231909" y="4486112"/>
                    <a:ext cx="56026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DB4BAB1-911F-6592-2D8B-5259BEB606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1909" y="4486112"/>
                    <a:ext cx="560268" cy="461665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b="-13559"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C598101-D519-C7C0-54EA-6437A72EE126}"/>
                      </a:ext>
                    </a:extLst>
                  </p:cNvPr>
                  <p:cNvSpPr txBox="1"/>
                  <p:nvPr/>
                </p:nvSpPr>
                <p:spPr>
                  <a:xfrm>
                    <a:off x="3468706" y="2736253"/>
                    <a:ext cx="56026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C598101-D519-C7C0-54EA-6437A72EE1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68706" y="2736253"/>
                    <a:ext cx="560268" cy="461665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b="-42373"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6107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53" grpId="0" animBg="1"/>
      <p:bldP spid="54" grpId="0"/>
      <p:bldP spid="58" grpId="0" animBg="1"/>
      <p:bldP spid="61" grpId="0"/>
      <p:bldP spid="65" grpId="0" animBg="1"/>
      <p:bldP spid="13" grpId="0"/>
      <p:bldP spid="57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blurry image of red and blue dots&#10;&#10;Description automatically generated">
            <a:extLst>
              <a:ext uri="{FF2B5EF4-FFF2-40B4-BE49-F238E27FC236}">
                <a16:creationId xmlns:a16="http://schemas.microsoft.com/office/drawing/2014/main" id="{FE0AA0E6-78E9-E34C-8AE5-A9D3F437B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02" y="2392234"/>
            <a:ext cx="2895223" cy="2895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670045-94C7-8538-298F-5AE65CBC5C92}"/>
              </a:ext>
            </a:extLst>
          </p:cNvPr>
          <p:cNvSpPr txBox="1"/>
          <p:nvPr/>
        </p:nvSpPr>
        <p:spPr>
          <a:xfrm>
            <a:off x="881444" y="151777"/>
            <a:ext cx="10247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rgbClr val="DC5F12"/>
                </a:solidFill>
              </a:rPr>
              <a:t>Trapped Ion Oscillator Characterization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8A1687-ADDD-2646-B7BD-DD4836EBFE29}"/>
              </a:ext>
            </a:extLst>
          </p:cNvPr>
          <p:cNvSpPr txBox="1"/>
          <p:nvPr/>
        </p:nvSpPr>
        <p:spPr>
          <a:xfrm>
            <a:off x="194685" y="999364"/>
            <a:ext cx="2879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1">
                    <a:lumMod val="50000"/>
                  </a:schemeClr>
                </a:solidFill>
              </a:rPr>
              <a:t>Characterization</a:t>
            </a:r>
          </a:p>
        </p:txBody>
      </p:sp>
      <p:pic>
        <p:nvPicPr>
          <p:cNvPr id="41" name="Picture 40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63FAED9C-3CDA-2B4C-9D9B-9825246FE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1616" y="1938414"/>
            <a:ext cx="2941798" cy="122755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7CFB542-05B3-2D47-A8A7-CB344DEE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3"/>
          <a:stretch/>
        </p:blipFill>
        <p:spPr>
          <a:xfrm>
            <a:off x="7077409" y="2878166"/>
            <a:ext cx="844144" cy="2409291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60BAEF4-D737-024C-9FF7-239B99CFE482}"/>
              </a:ext>
            </a:extLst>
          </p:cNvPr>
          <p:cNvCxnSpPr/>
          <p:nvPr/>
        </p:nvCxnSpPr>
        <p:spPr>
          <a:xfrm>
            <a:off x="3237907" y="3796182"/>
            <a:ext cx="94673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DBE6E8-0021-0F48-8A9F-FBCEABB36C2E}"/>
              </a:ext>
            </a:extLst>
          </p:cNvPr>
          <p:cNvCxnSpPr>
            <a:cxnSpLocks/>
          </p:cNvCxnSpPr>
          <p:nvPr/>
        </p:nvCxnSpPr>
        <p:spPr>
          <a:xfrm>
            <a:off x="8044378" y="3822169"/>
            <a:ext cx="940143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3569679-7965-B74D-AA68-CD2801CE44AA}"/>
                  </a:ext>
                </a:extLst>
              </p:cNvPr>
              <p:cNvSpPr txBox="1"/>
              <p:nvPr/>
            </p:nvSpPr>
            <p:spPr>
              <a:xfrm>
                <a:off x="8599196" y="5814060"/>
                <a:ext cx="32123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Density Matrix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AU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0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</m:acc>
                  </m:oMath>
                </a14:m>
                <a:endParaRPr lang="en-AU" sz="20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3569679-7965-B74D-AA68-CD2801CE4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196" y="5814060"/>
                <a:ext cx="3212391" cy="400110"/>
              </a:xfrm>
              <a:prstGeom prst="rect">
                <a:avLst/>
              </a:prstGeom>
              <a:blipFill>
                <a:blip r:embed="rId6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13" name="Picture 4112">
            <a:extLst>
              <a:ext uri="{FF2B5EF4-FFF2-40B4-BE49-F238E27FC236}">
                <a16:creationId xmlns:a16="http://schemas.microsoft.com/office/drawing/2014/main" id="{AC9D8BC1-3ADF-8545-91E7-B33662B244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3326" y="2795156"/>
            <a:ext cx="831052" cy="257626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BA845B19-17EC-EB40-B759-25668597E149}"/>
              </a:ext>
            </a:extLst>
          </p:cNvPr>
          <p:cNvSpPr txBox="1"/>
          <p:nvPr/>
        </p:nvSpPr>
        <p:spPr>
          <a:xfrm>
            <a:off x="4565282" y="2413691"/>
            <a:ext cx="2879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/>
              <a:t>Characteristic Function</a:t>
            </a:r>
          </a:p>
        </p:txBody>
      </p:sp>
      <p:pic>
        <p:nvPicPr>
          <p:cNvPr id="4114" name="Picture 4113">
            <a:extLst>
              <a:ext uri="{FF2B5EF4-FFF2-40B4-BE49-F238E27FC236}">
                <a16:creationId xmlns:a16="http://schemas.microsoft.com/office/drawing/2014/main" id="{06BD610E-D597-B849-93B3-2DB87EECB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3923" y="5008360"/>
            <a:ext cx="422628" cy="211314"/>
          </a:xfrm>
          <a:prstGeom prst="rect">
            <a:avLst/>
          </a:prstGeom>
        </p:spPr>
      </p:pic>
      <p:pic>
        <p:nvPicPr>
          <p:cNvPr id="4115" name="Picture 4114">
            <a:extLst>
              <a:ext uri="{FF2B5EF4-FFF2-40B4-BE49-F238E27FC236}">
                <a16:creationId xmlns:a16="http://schemas.microsoft.com/office/drawing/2014/main" id="{C37EED90-0CF1-974A-BC3D-D7D473830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423783" y="3743868"/>
            <a:ext cx="422628" cy="211314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5664B26D-27EB-5C4C-9A81-639769AD5D7D}"/>
              </a:ext>
            </a:extLst>
          </p:cNvPr>
          <p:cNvSpPr txBox="1"/>
          <p:nvPr/>
        </p:nvSpPr>
        <p:spPr>
          <a:xfrm>
            <a:off x="93699" y="6285167"/>
            <a:ext cx="698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Flühmann</a:t>
            </a:r>
            <a:r>
              <a:rPr lang="en-US" sz="1400" dirty="0"/>
              <a:t>, C. et al. Physical Review Letters vol. 125 (2020) – (Characteristic function)</a:t>
            </a:r>
          </a:p>
          <a:p>
            <a:r>
              <a:rPr lang="en-US" sz="1400" dirty="0"/>
              <a:t>Ahmed, S. et al. Physical Review Letters vol. 127 (2021) – (Density matrix reconstruction)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37D0EE-E8DC-1F4A-9F70-744AA0BA97A9}"/>
              </a:ext>
            </a:extLst>
          </p:cNvPr>
          <p:cNvGrpSpPr/>
          <p:nvPr/>
        </p:nvGrpSpPr>
        <p:grpSpPr>
          <a:xfrm>
            <a:off x="13422520" y="-925176"/>
            <a:ext cx="230981" cy="230981"/>
            <a:chOff x="9250627" y="4777263"/>
            <a:chExt cx="230981" cy="230981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E641A14-3FF1-F940-9F84-08F38600BBC2}"/>
                </a:ext>
              </a:extLst>
            </p:cNvPr>
            <p:cNvSpPr/>
            <p:nvPr/>
          </p:nvSpPr>
          <p:spPr>
            <a:xfrm>
              <a:off x="9250627" y="4777263"/>
              <a:ext cx="230981" cy="23098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B50514B-5A0B-B248-B29C-DADC7D7BA486}"/>
                </a:ext>
              </a:extLst>
            </p:cNvPr>
            <p:cNvCxnSpPr>
              <a:stCxn id="111" idx="3"/>
              <a:endCxn id="111" idx="7"/>
            </p:cNvCxnSpPr>
            <p:nvPr/>
          </p:nvCxnSpPr>
          <p:spPr>
            <a:xfrm flipV="1">
              <a:off x="9284453" y="4811089"/>
              <a:ext cx="163329" cy="1633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21EDBE2-E262-6144-ADBE-85CC18E64C45}"/>
                </a:ext>
              </a:extLst>
            </p:cNvPr>
            <p:cNvCxnSpPr>
              <a:cxnSpLocks/>
              <a:stCxn id="111" idx="5"/>
              <a:endCxn id="111" idx="1"/>
            </p:cNvCxnSpPr>
            <p:nvPr/>
          </p:nvCxnSpPr>
          <p:spPr>
            <a:xfrm flipH="1" flipV="1">
              <a:off x="9284453" y="4811089"/>
              <a:ext cx="163329" cy="1633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17" name="Picture 4116">
            <a:extLst>
              <a:ext uri="{FF2B5EF4-FFF2-40B4-BE49-F238E27FC236}">
                <a16:creationId xmlns:a16="http://schemas.microsoft.com/office/drawing/2014/main" id="{3B693969-C1A2-F643-9BB0-49A6484D5B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50813" y="-1033044"/>
            <a:ext cx="446591" cy="394051"/>
          </a:xfrm>
          <a:prstGeom prst="rect">
            <a:avLst/>
          </a:prstGeom>
        </p:spPr>
      </p:pic>
      <p:pic>
        <p:nvPicPr>
          <p:cNvPr id="4118" name="Picture 4117">
            <a:extLst>
              <a:ext uri="{FF2B5EF4-FFF2-40B4-BE49-F238E27FC236}">
                <a16:creationId xmlns:a16="http://schemas.microsoft.com/office/drawing/2014/main" id="{1EBC01CE-2FE2-C24A-944C-97175A9A04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12746" y="-1014234"/>
            <a:ext cx="396520" cy="396520"/>
          </a:xfrm>
          <a:prstGeom prst="rect">
            <a:avLst/>
          </a:prstGeom>
        </p:spPr>
      </p:pic>
      <p:pic>
        <p:nvPicPr>
          <p:cNvPr id="4119" name="Picture 4118">
            <a:extLst>
              <a:ext uri="{FF2B5EF4-FFF2-40B4-BE49-F238E27FC236}">
                <a16:creationId xmlns:a16="http://schemas.microsoft.com/office/drawing/2014/main" id="{29AB9193-4D1D-5B4F-8D15-9D258F7472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01565" y="-991308"/>
            <a:ext cx="396520" cy="396520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9A0C091-E607-0543-82D0-2F88AD616FBA}"/>
              </a:ext>
            </a:extLst>
          </p:cNvPr>
          <p:cNvGrpSpPr/>
          <p:nvPr/>
        </p:nvGrpSpPr>
        <p:grpSpPr>
          <a:xfrm>
            <a:off x="10977873" y="-912634"/>
            <a:ext cx="230981" cy="230981"/>
            <a:chOff x="9250627" y="4777263"/>
            <a:chExt cx="230981" cy="230981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59E9C6A-11FD-EC42-A9EE-532F8FF10B84}"/>
                </a:ext>
              </a:extLst>
            </p:cNvPr>
            <p:cNvSpPr/>
            <p:nvPr/>
          </p:nvSpPr>
          <p:spPr>
            <a:xfrm>
              <a:off x="9250627" y="4777263"/>
              <a:ext cx="230981" cy="23098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EE67E4E-8FF1-5146-9EEC-F9164A2EE38E}"/>
                </a:ext>
              </a:extLst>
            </p:cNvPr>
            <p:cNvCxnSpPr>
              <a:stCxn id="118" idx="3"/>
              <a:endCxn id="118" idx="7"/>
            </p:cNvCxnSpPr>
            <p:nvPr/>
          </p:nvCxnSpPr>
          <p:spPr>
            <a:xfrm flipV="1">
              <a:off x="9284453" y="4811089"/>
              <a:ext cx="163329" cy="1633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F81E33F-07BE-7D4C-9584-F33A86F8C633}"/>
                </a:ext>
              </a:extLst>
            </p:cNvPr>
            <p:cNvCxnSpPr>
              <a:cxnSpLocks/>
              <a:stCxn id="118" idx="5"/>
              <a:endCxn id="118" idx="1"/>
            </p:cNvCxnSpPr>
            <p:nvPr/>
          </p:nvCxnSpPr>
          <p:spPr>
            <a:xfrm flipH="1" flipV="1">
              <a:off x="9284453" y="4811089"/>
              <a:ext cx="163329" cy="1633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D301FA7E-960D-114D-B365-2C132F22C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8099" y="-1001692"/>
            <a:ext cx="396520" cy="396520"/>
          </a:xfrm>
          <a:prstGeom prst="rect">
            <a:avLst/>
          </a:prstGeom>
        </p:spPr>
      </p:pic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9CB82054-F245-A84C-93BE-D39C6C811C19}"/>
              </a:ext>
            </a:extLst>
          </p:cNvPr>
          <p:cNvCxnSpPr>
            <a:cxnSpLocks/>
          </p:cNvCxnSpPr>
          <p:nvPr/>
        </p:nvCxnSpPr>
        <p:spPr>
          <a:xfrm>
            <a:off x="11776756" y="-793160"/>
            <a:ext cx="998212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Monitor outline">
            <a:extLst>
              <a:ext uri="{FF2B5EF4-FFF2-40B4-BE49-F238E27FC236}">
                <a16:creationId xmlns:a16="http://schemas.microsoft.com/office/drawing/2014/main" id="{4652B386-9CE3-8F44-B2FD-B248C6CB24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37014" y="3079094"/>
            <a:ext cx="1540859" cy="1540859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70D41A3-9BFD-3749-B2B1-1C076B528167}"/>
              </a:ext>
            </a:extLst>
          </p:cNvPr>
          <p:cNvCxnSpPr>
            <a:cxnSpLocks/>
          </p:cNvCxnSpPr>
          <p:nvPr/>
        </p:nvCxnSpPr>
        <p:spPr>
          <a:xfrm>
            <a:off x="10205391" y="4929212"/>
            <a:ext cx="0" cy="53450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843C85A-4EC6-494F-B802-E501DA338F0F}"/>
              </a:ext>
            </a:extLst>
          </p:cNvPr>
          <p:cNvSpPr txBox="1"/>
          <p:nvPr/>
        </p:nvSpPr>
        <p:spPr>
          <a:xfrm>
            <a:off x="9069041" y="2749105"/>
            <a:ext cx="223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1" dirty="0"/>
              <a:t>C</a:t>
            </a:r>
            <a:r>
              <a:rPr lang="en-AU" sz="1800" b="1" dirty="0"/>
              <a:t>onvex </a:t>
            </a:r>
            <a:r>
              <a:rPr lang="en-AU" b="1" dirty="0"/>
              <a:t>O</a:t>
            </a:r>
            <a:r>
              <a:rPr lang="en-AU" sz="1800" b="1" dirty="0"/>
              <a:t>ptimization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EAFC58-956C-854F-8C9D-C2A43B3C92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717" y="1818259"/>
            <a:ext cx="4122645" cy="304629"/>
          </a:xfrm>
          <a:prstGeom prst="rect">
            <a:avLst/>
          </a:prstGeom>
        </p:spPr>
      </p:pic>
      <p:pic>
        <p:nvPicPr>
          <p:cNvPr id="14" name="Picture 13" descr="A diagram of a circuit&#10;&#10;Description automatically generated">
            <a:extLst>
              <a:ext uri="{FF2B5EF4-FFF2-40B4-BE49-F238E27FC236}">
                <a16:creationId xmlns:a16="http://schemas.microsoft.com/office/drawing/2014/main" id="{6431A416-70B3-7B49-8AC6-C3151ECF0F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3" y="3017608"/>
            <a:ext cx="3063407" cy="14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7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2" grpId="0"/>
      <p:bldP spid="94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87034C7-E1A9-2680-4493-DD1C7A4309BA}"/>
              </a:ext>
            </a:extLst>
          </p:cNvPr>
          <p:cNvSpPr/>
          <p:nvPr/>
        </p:nvSpPr>
        <p:spPr>
          <a:xfrm>
            <a:off x="213943" y="1398466"/>
            <a:ext cx="7891633" cy="4744150"/>
          </a:xfrm>
          <a:prstGeom prst="roundRect">
            <a:avLst>
              <a:gd name="adj" fmla="val 12058"/>
            </a:avLst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3AAE3-6F52-1B3F-6AA2-DEF1BC87AF03}"/>
              </a:ext>
            </a:extLst>
          </p:cNvPr>
          <p:cNvSpPr txBox="1"/>
          <p:nvPr/>
        </p:nvSpPr>
        <p:spPr>
          <a:xfrm>
            <a:off x="380999" y="226195"/>
            <a:ext cx="4525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Our trapped ion simulator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0DD009-55B8-14DC-3B3E-E145B97FB96B}"/>
              </a:ext>
            </a:extLst>
          </p:cNvPr>
          <p:cNvSpPr txBox="1"/>
          <p:nvPr/>
        </p:nvSpPr>
        <p:spPr>
          <a:xfrm>
            <a:off x="2363465" y="1487808"/>
            <a:ext cx="359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We use a single </a:t>
            </a:r>
            <a:r>
              <a:rPr lang="en-AU" sz="2400" baseline="30000" dirty="0"/>
              <a:t>171</a:t>
            </a:r>
            <a:r>
              <a:rPr lang="en-AU" sz="2400" dirty="0"/>
              <a:t>Yb</a:t>
            </a:r>
            <a:r>
              <a:rPr lang="en-AU" sz="2400" baseline="30000" dirty="0"/>
              <a:t>+</a:t>
            </a:r>
            <a:r>
              <a:rPr lang="en-AU" sz="2400" dirty="0"/>
              <a:t> ion :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5E6ABC-51F9-5E7D-030B-1EAA257D36A7}"/>
              </a:ext>
            </a:extLst>
          </p:cNvPr>
          <p:cNvCxnSpPr>
            <a:cxnSpLocks/>
          </p:cNvCxnSpPr>
          <p:nvPr/>
        </p:nvCxnSpPr>
        <p:spPr>
          <a:xfrm>
            <a:off x="1396655" y="5312173"/>
            <a:ext cx="111469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3EAA57-FC5F-7545-ACE0-400274FC810A}"/>
              </a:ext>
            </a:extLst>
          </p:cNvPr>
          <p:cNvCxnSpPr>
            <a:cxnSpLocks/>
          </p:cNvCxnSpPr>
          <p:nvPr/>
        </p:nvCxnSpPr>
        <p:spPr>
          <a:xfrm>
            <a:off x="1396655" y="4915933"/>
            <a:ext cx="111469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327CF4-7A42-4DA8-FDB4-01A1F27E999F}"/>
              </a:ext>
            </a:extLst>
          </p:cNvPr>
          <p:cNvCxnSpPr>
            <a:cxnSpLocks/>
          </p:cNvCxnSpPr>
          <p:nvPr/>
        </p:nvCxnSpPr>
        <p:spPr>
          <a:xfrm>
            <a:off x="1396654" y="3505145"/>
            <a:ext cx="111469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55C413-B1E9-CE78-DE00-791691D9314E}"/>
              </a:ext>
            </a:extLst>
          </p:cNvPr>
          <p:cNvCxnSpPr>
            <a:cxnSpLocks/>
          </p:cNvCxnSpPr>
          <p:nvPr/>
        </p:nvCxnSpPr>
        <p:spPr>
          <a:xfrm>
            <a:off x="1396653" y="2878128"/>
            <a:ext cx="111469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7142B3E-3215-30AC-0EE2-A974B3ECC414}"/>
              </a:ext>
            </a:extLst>
          </p:cNvPr>
          <p:cNvSpPr txBox="1"/>
          <p:nvPr/>
        </p:nvSpPr>
        <p:spPr>
          <a:xfrm>
            <a:off x="761574" y="3320479"/>
            <a:ext cx="11146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aseline="30000" dirty="0"/>
              <a:t>2</a:t>
            </a:r>
            <a:r>
              <a:rPr lang="en-AU" sz="1400" dirty="0"/>
              <a:t>P</a:t>
            </a:r>
            <a:r>
              <a:rPr lang="en-AU" sz="1400" baseline="-25000" dirty="0"/>
              <a:t>1/2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B5E25F-03A3-0FA1-F695-631DDC2B0BA4}"/>
              </a:ext>
            </a:extLst>
          </p:cNvPr>
          <p:cNvSpPr txBox="1"/>
          <p:nvPr/>
        </p:nvSpPr>
        <p:spPr>
          <a:xfrm>
            <a:off x="780845" y="4523539"/>
            <a:ext cx="11146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aseline="30000" dirty="0"/>
              <a:t>2</a:t>
            </a:r>
            <a:r>
              <a:rPr lang="en-AU" sz="1400" dirty="0"/>
              <a:t>S</a:t>
            </a:r>
            <a:r>
              <a:rPr lang="en-AU" sz="1400" baseline="-25000" dirty="0"/>
              <a:t>1/2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C80981-F9CC-E55C-2A1A-2DC750770E3F}"/>
              </a:ext>
            </a:extLst>
          </p:cNvPr>
          <p:cNvSpPr txBox="1"/>
          <p:nvPr/>
        </p:nvSpPr>
        <p:spPr>
          <a:xfrm>
            <a:off x="761574" y="2699470"/>
            <a:ext cx="11146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aseline="30000" dirty="0"/>
              <a:t>2</a:t>
            </a:r>
            <a:r>
              <a:rPr lang="en-AU" sz="1400" dirty="0"/>
              <a:t>P</a:t>
            </a:r>
            <a:r>
              <a:rPr lang="en-AU" sz="1400" baseline="-25000" dirty="0"/>
              <a:t>3/2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B0BD271-649C-50BF-702B-001DF1A02851}"/>
              </a:ext>
            </a:extLst>
          </p:cNvPr>
          <p:cNvCxnSpPr/>
          <p:nvPr/>
        </p:nvCxnSpPr>
        <p:spPr>
          <a:xfrm flipV="1">
            <a:off x="1775279" y="3255903"/>
            <a:ext cx="0" cy="1660029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1E93B00-AB08-5107-B152-CA5E09B2F823}"/>
              </a:ext>
            </a:extLst>
          </p:cNvPr>
          <p:cNvCxnSpPr>
            <a:cxnSpLocks/>
          </p:cNvCxnSpPr>
          <p:nvPr/>
        </p:nvCxnSpPr>
        <p:spPr>
          <a:xfrm flipV="1">
            <a:off x="1914813" y="3255903"/>
            <a:ext cx="0" cy="205627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ight Brace 41">
            <a:extLst>
              <a:ext uri="{FF2B5EF4-FFF2-40B4-BE49-F238E27FC236}">
                <a16:creationId xmlns:a16="http://schemas.microsoft.com/office/drawing/2014/main" id="{9903BA4F-DEAD-E840-BD88-1B9E941FCFAC}"/>
              </a:ext>
            </a:extLst>
          </p:cNvPr>
          <p:cNvSpPr/>
          <p:nvPr/>
        </p:nvSpPr>
        <p:spPr>
          <a:xfrm flipH="1">
            <a:off x="1163275" y="4914724"/>
            <a:ext cx="139785" cy="396241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EBBD53-9196-4B33-5A0A-AA08E834B68B}"/>
              </a:ext>
            </a:extLst>
          </p:cNvPr>
          <p:cNvSpPr txBox="1"/>
          <p:nvPr/>
        </p:nvSpPr>
        <p:spPr>
          <a:xfrm>
            <a:off x="338366" y="4945551"/>
            <a:ext cx="11146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/>
              <a:t>12.6 GHz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C11B813-4397-99DB-83E5-E9EF43761599}"/>
              </a:ext>
            </a:extLst>
          </p:cNvPr>
          <p:cNvCxnSpPr>
            <a:cxnSpLocks/>
          </p:cNvCxnSpPr>
          <p:nvPr/>
        </p:nvCxnSpPr>
        <p:spPr>
          <a:xfrm>
            <a:off x="1396653" y="3255903"/>
            <a:ext cx="111469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6B1182D-AC10-147C-81F0-03F3C6924C1A}"/>
                  </a:ext>
                </a:extLst>
              </p:cNvPr>
              <p:cNvSpPr txBox="1"/>
              <p:nvPr/>
            </p:nvSpPr>
            <p:spPr>
              <a:xfrm>
                <a:off x="2332089" y="4554317"/>
                <a:ext cx="3382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1⟩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6B1182D-AC10-147C-81F0-03F3C6924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089" y="4554317"/>
                <a:ext cx="338233" cy="276999"/>
              </a:xfrm>
              <a:prstGeom prst="rect">
                <a:avLst/>
              </a:prstGeom>
              <a:blipFill>
                <a:blip r:embed="rId3"/>
                <a:stretch>
                  <a:fillRect l="-23636" t="-2174" r="-27273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400E587-D2B5-6DE4-7E58-A6CBF691AA64}"/>
                  </a:ext>
                </a:extLst>
              </p:cNvPr>
              <p:cNvSpPr txBox="1"/>
              <p:nvPr/>
            </p:nvSpPr>
            <p:spPr>
              <a:xfrm>
                <a:off x="2332088" y="5370020"/>
                <a:ext cx="3382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0⟩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400E587-D2B5-6DE4-7E58-A6CBF691A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088" y="5370020"/>
                <a:ext cx="338234" cy="276999"/>
              </a:xfrm>
              <a:prstGeom prst="rect">
                <a:avLst/>
              </a:prstGeom>
              <a:blipFill>
                <a:blip r:embed="rId4"/>
                <a:stretch>
                  <a:fillRect l="-23636" t="-2222" r="-27273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DF90DD14-4948-981D-1200-81820F9DD946}"/>
              </a:ext>
            </a:extLst>
          </p:cNvPr>
          <p:cNvSpPr txBox="1"/>
          <p:nvPr/>
        </p:nvSpPr>
        <p:spPr>
          <a:xfrm>
            <a:off x="1334330" y="2195681"/>
            <a:ext cx="120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i="1" dirty="0"/>
              <a:t>One qubit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ED832C9-A494-FD47-CA38-A8089595AD6F}"/>
              </a:ext>
            </a:extLst>
          </p:cNvPr>
          <p:cNvSpPr txBox="1"/>
          <p:nvPr/>
        </p:nvSpPr>
        <p:spPr>
          <a:xfrm>
            <a:off x="5070597" y="2122751"/>
            <a:ext cx="2953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i="1" dirty="0"/>
              <a:t>One bosonic mode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6A9296D-9AA7-42F4-26D4-12D78CACA1BD}"/>
              </a:ext>
            </a:extLst>
          </p:cNvPr>
          <p:cNvCxnSpPr/>
          <p:nvPr/>
        </p:nvCxnSpPr>
        <p:spPr>
          <a:xfrm>
            <a:off x="4059355" y="2302280"/>
            <a:ext cx="0" cy="320623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45EC777-9123-254F-BF42-C235B16D495F}"/>
              </a:ext>
            </a:extLst>
          </p:cNvPr>
          <p:cNvSpPr txBox="1"/>
          <p:nvPr/>
        </p:nvSpPr>
        <p:spPr>
          <a:xfrm>
            <a:off x="3569674" y="131918"/>
            <a:ext cx="5052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>
                <a:solidFill>
                  <a:srgbClr val="DC5F12"/>
                </a:solidFill>
              </a:rPr>
              <a:t>Experimental System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67DEAB-5C66-7146-BCD1-6AD76B1C4AC5}"/>
              </a:ext>
            </a:extLst>
          </p:cNvPr>
          <p:cNvGrpSpPr/>
          <p:nvPr/>
        </p:nvGrpSpPr>
        <p:grpSpPr>
          <a:xfrm>
            <a:off x="-5133997" y="3029251"/>
            <a:ext cx="4114089" cy="1127355"/>
            <a:chOff x="1139687" y="1232452"/>
            <a:chExt cx="8726950" cy="239138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982072B-7FD7-054B-873E-FF262C82A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" t="23990" r="-874" b="53799"/>
            <a:stretch/>
          </p:blipFill>
          <p:spPr>
            <a:xfrm>
              <a:off x="1918153" y="1678078"/>
              <a:ext cx="7948484" cy="194575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D1344A-B9AB-D449-86FB-DE8CD65AD55B}"/>
                </a:ext>
              </a:extLst>
            </p:cNvPr>
            <p:cNvSpPr/>
            <p:nvPr/>
          </p:nvSpPr>
          <p:spPr>
            <a:xfrm>
              <a:off x="1139687" y="1232452"/>
              <a:ext cx="1524000" cy="848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9071E78-5839-B041-850B-138568A5D166}"/>
              </a:ext>
            </a:extLst>
          </p:cNvPr>
          <p:cNvSpPr/>
          <p:nvPr/>
        </p:nvSpPr>
        <p:spPr>
          <a:xfrm>
            <a:off x="6310235" y="3985846"/>
            <a:ext cx="1143000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F75A79-9C4E-9E4C-8592-D1469FF62D41}"/>
              </a:ext>
            </a:extLst>
          </p:cNvPr>
          <p:cNvSpPr/>
          <p:nvPr/>
        </p:nvSpPr>
        <p:spPr>
          <a:xfrm>
            <a:off x="6766701" y="4208585"/>
            <a:ext cx="624255" cy="353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E0AA70C-0A8F-0D4F-B310-6B70073B0B2D}"/>
              </a:ext>
            </a:extLst>
          </p:cNvPr>
          <p:cNvSpPr/>
          <p:nvPr/>
        </p:nvSpPr>
        <p:spPr>
          <a:xfrm>
            <a:off x="6255082" y="3588383"/>
            <a:ext cx="418267" cy="353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9A952E-92C7-B849-8594-8361BFD4C191}"/>
              </a:ext>
            </a:extLst>
          </p:cNvPr>
          <p:cNvSpPr txBox="1"/>
          <p:nvPr/>
        </p:nvSpPr>
        <p:spPr>
          <a:xfrm>
            <a:off x="2009001" y="3804054"/>
            <a:ext cx="18244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/>
              <a:t>355 nm stimulated Raman transition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B1B005-0E8E-2E40-923F-9DD8B34E5B0E}"/>
                  </a:ext>
                </a:extLst>
              </p:cNvPr>
              <p:cNvSpPr txBox="1"/>
              <p:nvPr/>
            </p:nvSpPr>
            <p:spPr>
              <a:xfrm>
                <a:off x="4485839" y="5663641"/>
                <a:ext cx="3283591" cy="3180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AU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AU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 × </m:t>
                    </m:r>
                    <m:d>
                      <m:dPr>
                        <m:begChr m:val="{"/>
                        <m:endChr m:val="}"/>
                        <m:ctrlP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1.33,1.51</m:t>
                        </m:r>
                      </m:e>
                    </m:d>
                  </m:oMath>
                </a14:m>
                <a:r>
                  <a:rPr lang="en-US" dirty="0"/>
                  <a:t> MHz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B1B005-0E8E-2E40-923F-9DD8B34E5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839" y="5663641"/>
                <a:ext cx="3283591" cy="318036"/>
              </a:xfrm>
              <a:prstGeom prst="rect">
                <a:avLst/>
              </a:prstGeom>
              <a:blipFill>
                <a:blip r:embed="rId6"/>
                <a:stretch>
                  <a:fillRect t="-17308" r="-6308" b="-40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50">
            <a:extLst>
              <a:ext uri="{FF2B5EF4-FFF2-40B4-BE49-F238E27FC236}">
                <a16:creationId xmlns:a16="http://schemas.microsoft.com/office/drawing/2014/main" id="{60843C32-D987-014C-A998-2CE277C56604}"/>
              </a:ext>
            </a:extLst>
          </p:cNvPr>
          <p:cNvSpPr/>
          <p:nvPr/>
        </p:nvSpPr>
        <p:spPr>
          <a:xfrm>
            <a:off x="8709824" y="1398466"/>
            <a:ext cx="3273550" cy="474415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766C33-CE65-924F-A389-F851ADB49472}"/>
              </a:ext>
            </a:extLst>
          </p:cNvPr>
          <p:cNvSpPr txBox="1"/>
          <p:nvPr/>
        </p:nvSpPr>
        <p:spPr>
          <a:xfrm>
            <a:off x="8842443" y="1576632"/>
            <a:ext cx="294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Performance metric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DCF01B-5F33-094E-9CE8-B9BF060DDF4B}"/>
              </a:ext>
            </a:extLst>
          </p:cNvPr>
          <p:cNvSpPr txBox="1"/>
          <p:nvPr/>
        </p:nvSpPr>
        <p:spPr>
          <a:xfrm>
            <a:off x="7977366" y="3419333"/>
            <a:ext cx="4757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Radial Mode Motional heating:</a:t>
            </a:r>
          </a:p>
          <a:p>
            <a:pPr algn="ctr"/>
            <a:r>
              <a:rPr lang="en-US" sz="1800" dirty="0"/>
              <a:t> </a:t>
            </a:r>
            <a:r>
              <a:rPr lang="en-US" sz="1800" dirty="0">
                <a:solidFill>
                  <a:srgbClr val="3333FF"/>
                </a:solidFill>
              </a:rPr>
              <a:t>0.2 quanta/s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8983D0-619E-DA41-B558-9223B644FB74}"/>
              </a:ext>
            </a:extLst>
          </p:cNvPr>
          <p:cNvSpPr txBox="1"/>
          <p:nvPr/>
        </p:nvSpPr>
        <p:spPr>
          <a:xfrm>
            <a:off x="7896951" y="2446216"/>
            <a:ext cx="4757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Radial Mode Dephasing:</a:t>
            </a:r>
          </a:p>
          <a:p>
            <a:pPr algn="ctr"/>
            <a:r>
              <a:rPr lang="en-US" sz="1800" dirty="0"/>
              <a:t> 1.5ms  -&gt;  </a:t>
            </a:r>
            <a:r>
              <a:rPr lang="en-US" sz="1800" dirty="0">
                <a:solidFill>
                  <a:srgbClr val="3333FF"/>
                </a:solidFill>
              </a:rPr>
              <a:t>50 </a:t>
            </a:r>
            <a:r>
              <a:rPr lang="en-US" sz="1800" dirty="0" err="1">
                <a:solidFill>
                  <a:srgbClr val="3333FF"/>
                </a:solidFill>
              </a:rPr>
              <a:t>ms</a:t>
            </a:r>
            <a:endParaRPr lang="en-US" sz="1800" dirty="0">
              <a:solidFill>
                <a:srgbClr val="3333FF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653F06-627D-DB49-A558-D7CA9152036D}"/>
              </a:ext>
            </a:extLst>
          </p:cNvPr>
          <p:cNvSpPr txBox="1"/>
          <p:nvPr/>
        </p:nvSpPr>
        <p:spPr>
          <a:xfrm>
            <a:off x="7937331" y="4354261"/>
            <a:ext cx="4757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Qubit </a:t>
            </a:r>
            <a:r>
              <a:rPr lang="en-US" sz="1800" b="1" dirty="0"/>
              <a:t>Dephasing:</a:t>
            </a:r>
          </a:p>
          <a:p>
            <a:pPr algn="ctr"/>
            <a:r>
              <a:rPr lang="en-US" sz="1800" dirty="0"/>
              <a:t> 0.8s  -&gt;  </a:t>
            </a:r>
            <a:r>
              <a:rPr lang="en-US" sz="1800" dirty="0">
                <a:solidFill>
                  <a:srgbClr val="3333FF"/>
                </a:solidFill>
              </a:rPr>
              <a:t>8.7 s</a:t>
            </a:r>
          </a:p>
        </p:txBody>
      </p:sp>
      <p:pic>
        <p:nvPicPr>
          <p:cNvPr id="13" name="Picture 12" descr="A group of black objects with a blue ball and a blue dot&#10;&#10;Description automatically generated">
            <a:extLst>
              <a:ext uri="{FF2B5EF4-FFF2-40B4-BE49-F238E27FC236}">
                <a16:creationId xmlns:a16="http://schemas.microsoft.com/office/drawing/2014/main" id="{24E9BDE9-F835-0840-A033-6CD40C90C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4" y="2699470"/>
            <a:ext cx="3125436" cy="2496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5B8A0F-DF1A-F14B-B075-287962EF12B8}"/>
                  </a:ext>
                </a:extLst>
              </p:cNvPr>
              <p:cNvSpPr txBox="1"/>
              <p:nvPr/>
            </p:nvSpPr>
            <p:spPr>
              <a:xfrm>
                <a:off x="6103993" y="3796682"/>
                <a:ext cx="5602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5B8A0F-DF1A-F14B-B075-287962EF1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993" y="3796682"/>
                <a:ext cx="56026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EF6209F-1322-A945-9AE0-993FB5397AED}"/>
              </a:ext>
            </a:extLst>
          </p:cNvPr>
          <p:cNvSpPr txBox="1"/>
          <p:nvPr/>
        </p:nvSpPr>
        <p:spPr>
          <a:xfrm>
            <a:off x="7225673" y="2542339"/>
            <a:ext cx="724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58FF81F-4618-7C45-98EF-42D9C0B157FC}"/>
              </a:ext>
            </a:extLst>
          </p:cNvPr>
          <p:cNvSpPr txBox="1"/>
          <p:nvPr/>
        </p:nvSpPr>
        <p:spPr>
          <a:xfrm>
            <a:off x="4057435" y="5121031"/>
            <a:ext cx="724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GND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DADD0A1-E68F-5D4A-9D0B-1A3EF2AEEBAB}"/>
              </a:ext>
            </a:extLst>
          </p:cNvPr>
          <p:cNvSpPr txBox="1"/>
          <p:nvPr/>
        </p:nvSpPr>
        <p:spPr>
          <a:xfrm>
            <a:off x="4162200" y="2542915"/>
            <a:ext cx="724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6BC0401-FC46-ED47-8C44-9EAF6C4B84B9}"/>
              </a:ext>
            </a:extLst>
          </p:cNvPr>
          <p:cNvSpPr txBox="1"/>
          <p:nvPr/>
        </p:nvSpPr>
        <p:spPr>
          <a:xfrm>
            <a:off x="7407039" y="5121031"/>
            <a:ext cx="724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0517B4-6DD2-3F86-B56E-6ED67FCEE024}"/>
              </a:ext>
            </a:extLst>
          </p:cNvPr>
          <p:cNvSpPr txBox="1"/>
          <p:nvPr/>
        </p:nvSpPr>
        <p:spPr>
          <a:xfrm>
            <a:off x="7937331" y="5259759"/>
            <a:ext cx="4757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Single-qubit (spin) gates</a:t>
            </a:r>
            <a:endParaRPr lang="en-US" sz="1800" b="1" dirty="0"/>
          </a:p>
          <a:p>
            <a:pPr algn="ctr"/>
            <a:r>
              <a:rPr lang="en-US" sz="1800" dirty="0"/>
              <a:t> 2.0</a:t>
            </a:r>
            <a:r>
              <a:rPr lang="en-US" dirty="0"/>
              <a:t> x 10</a:t>
            </a:r>
            <a:r>
              <a:rPr lang="en-US" baseline="30000" dirty="0"/>
              <a:t>-5   </a:t>
            </a:r>
            <a:r>
              <a:rPr lang="en-US" dirty="0"/>
              <a:t>-&gt;  </a:t>
            </a:r>
            <a:r>
              <a:rPr lang="en-US" dirty="0">
                <a:solidFill>
                  <a:srgbClr val="3333FF"/>
                </a:solidFill>
              </a:rPr>
              <a:t>1.6 x 10</a:t>
            </a:r>
            <a:r>
              <a:rPr lang="en-US" baseline="30000" dirty="0">
                <a:solidFill>
                  <a:srgbClr val="3333FF"/>
                </a:solidFill>
              </a:rPr>
              <a:t>-6</a:t>
            </a:r>
            <a:endParaRPr lang="en-US" sz="1800" baseline="30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20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2b3e37e-8171-485d-b10b-38dae7ed14a8}" enabled="0" method="" siteId="{82b3e37e-8171-485d-b10b-38dae7ed14a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63991</TotalTime>
  <Words>1816</Words>
  <Application>Microsoft Office PowerPoint</Application>
  <PresentationFormat>Widescreen</PresentationFormat>
  <Paragraphs>352</Paragraphs>
  <Slides>31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 Valahu</dc:creator>
  <cp:lastModifiedBy>Tingrei Tan</cp:lastModifiedBy>
  <cp:revision>11</cp:revision>
  <dcterms:created xsi:type="dcterms:W3CDTF">2023-06-05T10:39:17Z</dcterms:created>
  <dcterms:modified xsi:type="dcterms:W3CDTF">2024-06-26T01:37:51Z</dcterms:modified>
</cp:coreProperties>
</file>